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y Bunalip, framacha, Flomo1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By Bunalip, framacha, Flomo11</a:t>
            </a:r>
          </a:p>
        </p:txBody>
      </p:sp>
      <p:sp>
        <p:nvSpPr>
          <p:cNvPr id="172" name="ChildSafeAI"/>
          <p:cNvSpPr txBox="1"/>
          <p:nvPr>
            <p:ph type="body" sz="half" idx="1"/>
          </p:nvPr>
        </p:nvSpPr>
        <p:spPr>
          <a:xfrm>
            <a:off x="1753923" y="2450903"/>
            <a:ext cx="20876154" cy="3836280"/>
          </a:xfrm>
          <a:prstGeom prst="rect">
            <a:avLst/>
          </a:prstGeom>
        </p:spPr>
        <p:txBody>
          <a:bodyPr/>
          <a:lstStyle/>
          <a:p>
            <a:pPr/>
            <a:r>
              <a:t>ChildSafeAI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5382" t="35679" r="4178" b="54"/>
          <a:stretch>
            <a:fillRect/>
          </a:stretch>
        </p:blipFill>
        <p:spPr>
          <a:xfrm>
            <a:off x="21133424" y="9939121"/>
            <a:ext cx="3029822" cy="3729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94" fill="norm" stroke="1" extrusionOk="0">
                <a:moveTo>
                  <a:pt x="11197" y="2"/>
                </a:moveTo>
                <a:cubicBezTo>
                  <a:pt x="10573" y="18"/>
                  <a:pt x="9461" y="132"/>
                  <a:pt x="9064" y="241"/>
                </a:cubicBezTo>
                <a:cubicBezTo>
                  <a:pt x="8916" y="282"/>
                  <a:pt x="8724" y="316"/>
                  <a:pt x="8637" y="317"/>
                </a:cubicBezTo>
                <a:cubicBezTo>
                  <a:pt x="8474" y="318"/>
                  <a:pt x="7909" y="460"/>
                  <a:pt x="7718" y="547"/>
                </a:cubicBezTo>
                <a:cubicBezTo>
                  <a:pt x="7657" y="575"/>
                  <a:pt x="7465" y="653"/>
                  <a:pt x="7289" y="722"/>
                </a:cubicBezTo>
                <a:cubicBezTo>
                  <a:pt x="6845" y="896"/>
                  <a:pt x="6653" y="983"/>
                  <a:pt x="6417" y="1119"/>
                </a:cubicBezTo>
                <a:cubicBezTo>
                  <a:pt x="6181" y="1255"/>
                  <a:pt x="4673" y="2485"/>
                  <a:pt x="4673" y="2542"/>
                </a:cubicBezTo>
                <a:cubicBezTo>
                  <a:pt x="4673" y="2596"/>
                  <a:pt x="3922" y="3320"/>
                  <a:pt x="3530" y="3643"/>
                </a:cubicBezTo>
                <a:cubicBezTo>
                  <a:pt x="3146" y="3959"/>
                  <a:pt x="2788" y="4134"/>
                  <a:pt x="2390" y="4203"/>
                </a:cubicBezTo>
                <a:cubicBezTo>
                  <a:pt x="1745" y="4316"/>
                  <a:pt x="1445" y="4554"/>
                  <a:pt x="1304" y="5061"/>
                </a:cubicBezTo>
                <a:cubicBezTo>
                  <a:pt x="1238" y="5296"/>
                  <a:pt x="1242" y="5379"/>
                  <a:pt x="1329" y="5699"/>
                </a:cubicBezTo>
                <a:cubicBezTo>
                  <a:pt x="1385" y="5902"/>
                  <a:pt x="1457" y="6112"/>
                  <a:pt x="1490" y="6168"/>
                </a:cubicBezTo>
                <a:cubicBezTo>
                  <a:pt x="1574" y="6310"/>
                  <a:pt x="1583" y="7325"/>
                  <a:pt x="1501" y="7467"/>
                </a:cubicBezTo>
                <a:cubicBezTo>
                  <a:pt x="1343" y="7744"/>
                  <a:pt x="957" y="8587"/>
                  <a:pt x="957" y="8657"/>
                </a:cubicBezTo>
                <a:cubicBezTo>
                  <a:pt x="957" y="8700"/>
                  <a:pt x="932" y="8746"/>
                  <a:pt x="903" y="8761"/>
                </a:cubicBezTo>
                <a:cubicBezTo>
                  <a:pt x="874" y="8775"/>
                  <a:pt x="832" y="8873"/>
                  <a:pt x="810" y="8977"/>
                </a:cubicBezTo>
                <a:cubicBezTo>
                  <a:pt x="789" y="9081"/>
                  <a:pt x="751" y="9175"/>
                  <a:pt x="726" y="9188"/>
                </a:cubicBezTo>
                <a:cubicBezTo>
                  <a:pt x="700" y="9201"/>
                  <a:pt x="662" y="9315"/>
                  <a:pt x="641" y="9439"/>
                </a:cubicBezTo>
                <a:cubicBezTo>
                  <a:pt x="619" y="9563"/>
                  <a:pt x="551" y="9785"/>
                  <a:pt x="488" y="9935"/>
                </a:cubicBezTo>
                <a:cubicBezTo>
                  <a:pt x="426" y="10085"/>
                  <a:pt x="376" y="10246"/>
                  <a:pt x="376" y="10294"/>
                </a:cubicBezTo>
                <a:cubicBezTo>
                  <a:pt x="376" y="10341"/>
                  <a:pt x="354" y="10396"/>
                  <a:pt x="330" y="10415"/>
                </a:cubicBezTo>
                <a:cubicBezTo>
                  <a:pt x="287" y="10451"/>
                  <a:pt x="188" y="10858"/>
                  <a:pt x="82" y="11438"/>
                </a:cubicBezTo>
                <a:cubicBezTo>
                  <a:pt x="-54" y="12183"/>
                  <a:pt x="-10" y="15261"/>
                  <a:pt x="139" y="15382"/>
                </a:cubicBezTo>
                <a:cubicBezTo>
                  <a:pt x="173" y="15410"/>
                  <a:pt x="200" y="15485"/>
                  <a:pt x="201" y="15552"/>
                </a:cubicBezTo>
                <a:cubicBezTo>
                  <a:pt x="201" y="15618"/>
                  <a:pt x="238" y="15730"/>
                  <a:pt x="282" y="15800"/>
                </a:cubicBezTo>
                <a:cubicBezTo>
                  <a:pt x="327" y="15870"/>
                  <a:pt x="381" y="15999"/>
                  <a:pt x="404" y="16085"/>
                </a:cubicBezTo>
                <a:cubicBezTo>
                  <a:pt x="427" y="16171"/>
                  <a:pt x="470" y="16264"/>
                  <a:pt x="497" y="16292"/>
                </a:cubicBezTo>
                <a:cubicBezTo>
                  <a:pt x="537" y="16333"/>
                  <a:pt x="794" y="16824"/>
                  <a:pt x="1064" y="17377"/>
                </a:cubicBezTo>
                <a:cubicBezTo>
                  <a:pt x="1090" y="17429"/>
                  <a:pt x="1239" y="17684"/>
                  <a:pt x="1394" y="17944"/>
                </a:cubicBezTo>
                <a:cubicBezTo>
                  <a:pt x="1550" y="18204"/>
                  <a:pt x="1758" y="18579"/>
                  <a:pt x="1857" y="18774"/>
                </a:cubicBezTo>
                <a:cubicBezTo>
                  <a:pt x="2393" y="19832"/>
                  <a:pt x="3602" y="20765"/>
                  <a:pt x="4588" y="20881"/>
                </a:cubicBezTo>
                <a:cubicBezTo>
                  <a:pt x="4747" y="20900"/>
                  <a:pt x="4903" y="20928"/>
                  <a:pt x="4935" y="20943"/>
                </a:cubicBezTo>
                <a:cubicBezTo>
                  <a:pt x="5018" y="20984"/>
                  <a:pt x="5921" y="21145"/>
                  <a:pt x="7232" y="21355"/>
                </a:cubicBezTo>
                <a:cubicBezTo>
                  <a:pt x="7504" y="21398"/>
                  <a:pt x="7777" y="21455"/>
                  <a:pt x="7842" y="21479"/>
                </a:cubicBezTo>
                <a:cubicBezTo>
                  <a:pt x="7906" y="21503"/>
                  <a:pt x="8180" y="21540"/>
                  <a:pt x="8451" y="21562"/>
                </a:cubicBezTo>
                <a:cubicBezTo>
                  <a:pt x="8722" y="21583"/>
                  <a:pt x="10804" y="21597"/>
                  <a:pt x="13076" y="21594"/>
                </a:cubicBezTo>
                <a:lnTo>
                  <a:pt x="17207" y="21589"/>
                </a:lnTo>
                <a:lnTo>
                  <a:pt x="17464" y="21419"/>
                </a:lnTo>
                <a:cubicBezTo>
                  <a:pt x="17605" y="21325"/>
                  <a:pt x="17797" y="21214"/>
                  <a:pt x="17893" y="21173"/>
                </a:cubicBezTo>
                <a:cubicBezTo>
                  <a:pt x="17988" y="21132"/>
                  <a:pt x="18297" y="20891"/>
                  <a:pt x="18578" y="20635"/>
                </a:cubicBezTo>
                <a:cubicBezTo>
                  <a:pt x="18859" y="20379"/>
                  <a:pt x="19165" y="20104"/>
                  <a:pt x="19255" y="20026"/>
                </a:cubicBezTo>
                <a:cubicBezTo>
                  <a:pt x="19630" y="19704"/>
                  <a:pt x="20535" y="18660"/>
                  <a:pt x="20537" y="18549"/>
                </a:cubicBezTo>
                <a:cubicBezTo>
                  <a:pt x="20537" y="18529"/>
                  <a:pt x="20574" y="18455"/>
                  <a:pt x="20618" y="18385"/>
                </a:cubicBezTo>
                <a:cubicBezTo>
                  <a:pt x="20663" y="18316"/>
                  <a:pt x="20718" y="18189"/>
                  <a:pt x="20740" y="18103"/>
                </a:cubicBezTo>
                <a:cubicBezTo>
                  <a:pt x="20762" y="18016"/>
                  <a:pt x="20815" y="17902"/>
                  <a:pt x="20855" y="17850"/>
                </a:cubicBezTo>
                <a:cubicBezTo>
                  <a:pt x="20896" y="17798"/>
                  <a:pt x="20948" y="17683"/>
                  <a:pt x="20971" y="17597"/>
                </a:cubicBezTo>
                <a:cubicBezTo>
                  <a:pt x="20994" y="17511"/>
                  <a:pt x="21050" y="17384"/>
                  <a:pt x="21095" y="17314"/>
                </a:cubicBezTo>
                <a:cubicBezTo>
                  <a:pt x="21140" y="17245"/>
                  <a:pt x="21177" y="17133"/>
                  <a:pt x="21177" y="17066"/>
                </a:cubicBezTo>
                <a:cubicBezTo>
                  <a:pt x="21177" y="17000"/>
                  <a:pt x="21200" y="16926"/>
                  <a:pt x="21231" y="16901"/>
                </a:cubicBezTo>
                <a:cubicBezTo>
                  <a:pt x="21261" y="16876"/>
                  <a:pt x="21313" y="16696"/>
                  <a:pt x="21346" y="16501"/>
                </a:cubicBezTo>
                <a:cubicBezTo>
                  <a:pt x="21379" y="16306"/>
                  <a:pt x="21436" y="16040"/>
                  <a:pt x="21473" y="15910"/>
                </a:cubicBezTo>
                <a:cubicBezTo>
                  <a:pt x="21524" y="15732"/>
                  <a:pt x="21546" y="15331"/>
                  <a:pt x="21541" y="14940"/>
                </a:cubicBezTo>
                <a:cubicBezTo>
                  <a:pt x="21536" y="14550"/>
                  <a:pt x="21502" y="14171"/>
                  <a:pt x="21448" y="14040"/>
                </a:cubicBezTo>
                <a:cubicBezTo>
                  <a:pt x="21399" y="13922"/>
                  <a:pt x="21343" y="13717"/>
                  <a:pt x="21321" y="13580"/>
                </a:cubicBezTo>
                <a:cubicBezTo>
                  <a:pt x="21299" y="13443"/>
                  <a:pt x="21261" y="13320"/>
                  <a:pt x="21233" y="13306"/>
                </a:cubicBezTo>
                <a:cubicBezTo>
                  <a:pt x="21206" y="13293"/>
                  <a:pt x="21165" y="13187"/>
                  <a:pt x="21143" y="13070"/>
                </a:cubicBezTo>
                <a:cubicBezTo>
                  <a:pt x="21122" y="12953"/>
                  <a:pt x="21081" y="12845"/>
                  <a:pt x="21053" y="12831"/>
                </a:cubicBezTo>
                <a:cubicBezTo>
                  <a:pt x="21025" y="12817"/>
                  <a:pt x="21000" y="12757"/>
                  <a:pt x="20999" y="12700"/>
                </a:cubicBezTo>
                <a:cubicBezTo>
                  <a:pt x="20999" y="12643"/>
                  <a:pt x="20947" y="12503"/>
                  <a:pt x="20884" y="12389"/>
                </a:cubicBezTo>
                <a:cubicBezTo>
                  <a:pt x="20820" y="12276"/>
                  <a:pt x="20755" y="12063"/>
                  <a:pt x="20737" y="11916"/>
                </a:cubicBezTo>
                <a:cubicBezTo>
                  <a:pt x="20719" y="11770"/>
                  <a:pt x="20680" y="11607"/>
                  <a:pt x="20652" y="11555"/>
                </a:cubicBezTo>
                <a:cubicBezTo>
                  <a:pt x="20592" y="11441"/>
                  <a:pt x="20498" y="11114"/>
                  <a:pt x="20390" y="10634"/>
                </a:cubicBezTo>
                <a:cubicBezTo>
                  <a:pt x="20346" y="10438"/>
                  <a:pt x="20284" y="10183"/>
                  <a:pt x="20249" y="10066"/>
                </a:cubicBezTo>
                <a:cubicBezTo>
                  <a:pt x="20144" y="9718"/>
                  <a:pt x="20101" y="8026"/>
                  <a:pt x="20189" y="7759"/>
                </a:cubicBezTo>
                <a:cubicBezTo>
                  <a:pt x="20231" y="7634"/>
                  <a:pt x="20290" y="7507"/>
                  <a:pt x="20319" y="7476"/>
                </a:cubicBezTo>
                <a:cubicBezTo>
                  <a:pt x="20349" y="7445"/>
                  <a:pt x="20376" y="7221"/>
                  <a:pt x="20381" y="6977"/>
                </a:cubicBezTo>
                <a:cubicBezTo>
                  <a:pt x="20389" y="6618"/>
                  <a:pt x="20372" y="6501"/>
                  <a:pt x="20280" y="6361"/>
                </a:cubicBezTo>
                <a:cubicBezTo>
                  <a:pt x="20170" y="6194"/>
                  <a:pt x="20107" y="6161"/>
                  <a:pt x="19546" y="5959"/>
                </a:cubicBezTo>
                <a:cubicBezTo>
                  <a:pt x="19313" y="5875"/>
                  <a:pt x="19260" y="5825"/>
                  <a:pt x="19112" y="5562"/>
                </a:cubicBezTo>
                <a:cubicBezTo>
                  <a:pt x="18770" y="4954"/>
                  <a:pt x="18018" y="3789"/>
                  <a:pt x="17814" y="3546"/>
                </a:cubicBezTo>
                <a:cubicBezTo>
                  <a:pt x="17698" y="3409"/>
                  <a:pt x="17563" y="3238"/>
                  <a:pt x="17515" y="3167"/>
                </a:cubicBezTo>
                <a:cubicBezTo>
                  <a:pt x="17395" y="2990"/>
                  <a:pt x="17163" y="2716"/>
                  <a:pt x="17083" y="2659"/>
                </a:cubicBezTo>
                <a:cubicBezTo>
                  <a:pt x="17047" y="2633"/>
                  <a:pt x="16946" y="2516"/>
                  <a:pt x="16860" y="2399"/>
                </a:cubicBezTo>
                <a:cubicBezTo>
                  <a:pt x="16716" y="2203"/>
                  <a:pt x="15621" y="1250"/>
                  <a:pt x="15325" y="1064"/>
                </a:cubicBezTo>
                <a:cubicBezTo>
                  <a:pt x="15156" y="958"/>
                  <a:pt x="14749" y="791"/>
                  <a:pt x="14662" y="791"/>
                </a:cubicBezTo>
                <a:cubicBezTo>
                  <a:pt x="14624" y="791"/>
                  <a:pt x="14466" y="725"/>
                  <a:pt x="14309" y="646"/>
                </a:cubicBezTo>
                <a:cubicBezTo>
                  <a:pt x="13951" y="466"/>
                  <a:pt x="13510" y="330"/>
                  <a:pt x="13163" y="290"/>
                </a:cubicBezTo>
                <a:cubicBezTo>
                  <a:pt x="13017" y="272"/>
                  <a:pt x="12869" y="239"/>
                  <a:pt x="12836" y="218"/>
                </a:cubicBezTo>
                <a:cubicBezTo>
                  <a:pt x="12803" y="197"/>
                  <a:pt x="12542" y="155"/>
                  <a:pt x="12255" y="124"/>
                </a:cubicBezTo>
                <a:cubicBezTo>
                  <a:pt x="11968" y="93"/>
                  <a:pt x="11678" y="48"/>
                  <a:pt x="11612" y="23"/>
                </a:cubicBezTo>
                <a:cubicBezTo>
                  <a:pt x="11557" y="2"/>
                  <a:pt x="11405" y="-3"/>
                  <a:pt x="11197" y="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4" name="Idk dude,…"/>
          <p:cNvSpPr txBox="1"/>
          <p:nvPr/>
        </p:nvSpPr>
        <p:spPr>
          <a:xfrm>
            <a:off x="17842404" y="7828047"/>
            <a:ext cx="3910641" cy="3836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96132" indent="-291338" defTabSz="1511770">
              <a:spcBef>
                <a:spcPts val="0"/>
              </a:spcBef>
              <a:defRPr spc="-105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Idk dude,</a:t>
            </a:r>
          </a:p>
          <a:p>
            <a:pPr marL="396132" indent="-291338" defTabSz="1511770">
              <a:spcBef>
                <a:spcPts val="0"/>
              </a:spcBef>
              <a:defRPr spc="-105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that was</a:t>
            </a:r>
          </a:p>
          <a:p>
            <a:pPr marL="396132" indent="-291338" defTabSz="1511770">
              <a:spcBef>
                <a:spcPts val="0"/>
              </a:spcBef>
              <a:defRPr spc="-105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kinda</a:t>
            </a:r>
          </a:p>
          <a:p>
            <a:pPr marL="396132" indent="-291338" defTabSz="1511770">
              <a:spcBef>
                <a:spcPts val="0"/>
              </a:spcBef>
              <a:defRPr spc="-105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offensive…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mited Parental controls…"/>
          <p:cNvSpPr txBox="1"/>
          <p:nvPr>
            <p:ph type="body" sz="half" idx="1"/>
          </p:nvPr>
        </p:nvSpPr>
        <p:spPr>
          <a:xfrm>
            <a:off x="1789849" y="4579068"/>
            <a:ext cx="11322370" cy="8256012"/>
          </a:xfrm>
          <a:prstGeom prst="rect">
            <a:avLst/>
          </a:prstGeom>
        </p:spPr>
        <p:txBody>
          <a:bodyPr/>
          <a:lstStyle/>
          <a:p>
            <a:pPr marL="889000" indent="-889000" defTabSz="457200">
              <a:lnSpc>
                <a:spcPct val="110000"/>
              </a:lnSpc>
              <a:spcBef>
                <a:spcPts val="1200"/>
              </a:spcBef>
              <a:defRPr sz="7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limited</a:t>
            </a:r>
            <a:r>
              <a:t> Parental controls</a:t>
            </a:r>
          </a:p>
          <a:p>
            <a:pPr marL="889000" indent="-889000" defTabSz="457200">
              <a:lnSpc>
                <a:spcPct val="110000"/>
              </a:lnSpc>
              <a:spcBef>
                <a:spcPts val="1200"/>
              </a:spcBef>
              <a:defRPr sz="7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Filters don’t cover </a:t>
            </a:r>
            <a:r>
              <a:rPr b="1"/>
              <a:t>dynamic</a:t>
            </a:r>
            <a:r>
              <a:t> or embedded content like </a:t>
            </a:r>
            <a:r>
              <a:rPr b="1"/>
              <a:t>SVGs</a:t>
            </a:r>
            <a:r>
              <a:t> or </a:t>
            </a:r>
            <a:r>
              <a:rPr b="1"/>
              <a:t>JavaScript</a:t>
            </a:r>
            <a:r>
              <a:t>-rendered text.</a:t>
            </a:r>
          </a:p>
        </p:txBody>
      </p:sp>
      <p:sp>
        <p:nvSpPr>
          <p:cNvPr id="177" name="The Internet Isn’t Child-Safe by Default"/>
          <p:cNvSpPr txBox="1"/>
          <p:nvPr/>
        </p:nvSpPr>
        <p:spPr>
          <a:xfrm>
            <a:off x="2308007" y="1401000"/>
            <a:ext cx="19767985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b="1" sz="9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The Internet Isn’t Child-Safe by Default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8718" y="3306377"/>
            <a:ext cx="10517280" cy="10517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itmproxy- intercept HTTP(S) traffic.…"/>
          <p:cNvSpPr txBox="1"/>
          <p:nvPr>
            <p:ph type="body" sz="half" idx="1"/>
          </p:nvPr>
        </p:nvSpPr>
        <p:spPr>
          <a:xfrm>
            <a:off x="2284747" y="2206782"/>
            <a:ext cx="16960882" cy="4839772"/>
          </a:xfrm>
          <a:prstGeom prst="rect">
            <a:avLst/>
          </a:prstGeom>
        </p:spPr>
        <p:txBody>
          <a:bodyPr/>
          <a:lstStyle/>
          <a:p>
            <a:pPr marL="143255" indent="-143255" defTabSz="429768">
              <a:lnSpc>
                <a:spcPct val="110000"/>
              </a:lnSpc>
              <a:spcBef>
                <a:spcPts val="1100"/>
              </a:spcBef>
              <a:defRPr sz="658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mitmproxy</a:t>
            </a:r>
            <a:r>
              <a:t>- intercept HTTP(S) traffic.</a:t>
            </a:r>
          </a:p>
          <a:p>
            <a:pPr marL="143255" indent="-143255" defTabSz="429768">
              <a:lnSpc>
                <a:spcPct val="110000"/>
              </a:lnSpc>
              <a:spcBef>
                <a:spcPts val="1100"/>
              </a:spcBef>
              <a:defRPr sz="658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Filters </a:t>
            </a:r>
            <a:r>
              <a:rPr b="1"/>
              <a:t>HTML, JavaScript, forms, and URLs</a:t>
            </a:r>
            <a:r>
              <a:t>.</a:t>
            </a:r>
          </a:p>
          <a:p>
            <a:pPr marL="143255" indent="-143255" defTabSz="429768">
              <a:lnSpc>
                <a:spcPct val="110000"/>
              </a:lnSpc>
              <a:spcBef>
                <a:spcPts val="1100"/>
              </a:spcBef>
              <a:defRPr sz="658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Replaces </a:t>
            </a:r>
            <a:r>
              <a:rPr b="1"/>
              <a:t>offensive</a:t>
            </a:r>
            <a:r>
              <a:t> terms</a:t>
            </a:r>
          </a:p>
          <a:p>
            <a:pPr marL="143255" indent="-143255" defTabSz="429768">
              <a:lnSpc>
                <a:spcPct val="110000"/>
              </a:lnSpc>
              <a:spcBef>
                <a:spcPts val="1100"/>
              </a:spcBef>
              <a:defRPr sz="658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censors </a:t>
            </a:r>
            <a:r>
              <a:rPr b="1"/>
              <a:t>SVGs and DOM mutations</a:t>
            </a:r>
            <a:r>
              <a:t>.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732" t="20097" r="5523" b="17320"/>
          <a:stretch>
            <a:fillRect/>
          </a:stretch>
        </p:blipFill>
        <p:spPr>
          <a:xfrm>
            <a:off x="2108877" y="9252160"/>
            <a:ext cx="20166246" cy="454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11" fill="norm" stroke="1" extrusionOk="0">
                <a:moveTo>
                  <a:pt x="1041" y="0"/>
                </a:moveTo>
                <a:lnTo>
                  <a:pt x="1031" y="5821"/>
                </a:lnTo>
                <a:cubicBezTo>
                  <a:pt x="1026" y="9023"/>
                  <a:pt x="1026" y="12368"/>
                  <a:pt x="1032" y="13251"/>
                </a:cubicBezTo>
                <a:lnTo>
                  <a:pt x="1041" y="14858"/>
                </a:lnTo>
                <a:lnTo>
                  <a:pt x="1741" y="14805"/>
                </a:lnTo>
                <a:cubicBezTo>
                  <a:pt x="2125" y="14778"/>
                  <a:pt x="2455" y="14688"/>
                  <a:pt x="2474" y="14604"/>
                </a:cubicBezTo>
                <a:cubicBezTo>
                  <a:pt x="2495" y="14514"/>
                  <a:pt x="2508" y="11567"/>
                  <a:pt x="2510" y="7227"/>
                </a:cubicBezTo>
                <a:lnTo>
                  <a:pt x="2512" y="0"/>
                </a:lnTo>
                <a:lnTo>
                  <a:pt x="1776" y="0"/>
                </a:lnTo>
                <a:lnTo>
                  <a:pt x="1041" y="0"/>
                </a:lnTo>
                <a:close/>
                <a:moveTo>
                  <a:pt x="9042" y="1607"/>
                </a:moveTo>
                <a:lnTo>
                  <a:pt x="9041" y="6553"/>
                </a:lnTo>
                <a:lnTo>
                  <a:pt x="9040" y="11503"/>
                </a:lnTo>
                <a:lnTo>
                  <a:pt x="9399" y="11445"/>
                </a:lnTo>
                <a:cubicBezTo>
                  <a:pt x="9610" y="11411"/>
                  <a:pt x="9767" y="11450"/>
                  <a:pt x="9780" y="11543"/>
                </a:cubicBezTo>
                <a:cubicBezTo>
                  <a:pt x="9792" y="11629"/>
                  <a:pt x="9803" y="12061"/>
                  <a:pt x="9805" y="12502"/>
                </a:cubicBezTo>
                <a:lnTo>
                  <a:pt x="9810" y="13304"/>
                </a:lnTo>
                <a:lnTo>
                  <a:pt x="9949" y="13243"/>
                </a:lnTo>
                <a:cubicBezTo>
                  <a:pt x="10129" y="13164"/>
                  <a:pt x="10157" y="13382"/>
                  <a:pt x="10022" y="13822"/>
                </a:cubicBezTo>
                <a:cubicBezTo>
                  <a:pt x="9964" y="14014"/>
                  <a:pt x="9907" y="14315"/>
                  <a:pt x="9897" y="14490"/>
                </a:cubicBezTo>
                <a:cubicBezTo>
                  <a:pt x="9874" y="14866"/>
                  <a:pt x="9800" y="14725"/>
                  <a:pt x="9800" y="14306"/>
                </a:cubicBezTo>
                <a:cubicBezTo>
                  <a:pt x="9800" y="13950"/>
                  <a:pt x="9709" y="13587"/>
                  <a:pt x="9646" y="13694"/>
                </a:cubicBezTo>
                <a:cubicBezTo>
                  <a:pt x="9621" y="13737"/>
                  <a:pt x="9591" y="13761"/>
                  <a:pt x="9579" y="13750"/>
                </a:cubicBezTo>
                <a:cubicBezTo>
                  <a:pt x="9567" y="13739"/>
                  <a:pt x="9530" y="13831"/>
                  <a:pt x="9498" y="13951"/>
                </a:cubicBezTo>
                <a:cubicBezTo>
                  <a:pt x="9420" y="14236"/>
                  <a:pt x="9322" y="14075"/>
                  <a:pt x="9353" y="13715"/>
                </a:cubicBezTo>
                <a:cubicBezTo>
                  <a:pt x="9372" y="13490"/>
                  <a:pt x="9359" y="13460"/>
                  <a:pt x="9275" y="13531"/>
                </a:cubicBezTo>
                <a:cubicBezTo>
                  <a:pt x="9219" y="13578"/>
                  <a:pt x="9116" y="13544"/>
                  <a:pt x="9045" y="13457"/>
                </a:cubicBezTo>
                <a:cubicBezTo>
                  <a:pt x="8957" y="13349"/>
                  <a:pt x="8889" y="13356"/>
                  <a:pt x="8828" y="13480"/>
                </a:cubicBezTo>
                <a:cubicBezTo>
                  <a:pt x="8773" y="13589"/>
                  <a:pt x="8722" y="13602"/>
                  <a:pt x="8697" y="13514"/>
                </a:cubicBezTo>
                <a:cubicBezTo>
                  <a:pt x="8663" y="13395"/>
                  <a:pt x="8579" y="13384"/>
                  <a:pt x="8456" y="13478"/>
                </a:cubicBezTo>
                <a:cubicBezTo>
                  <a:pt x="8446" y="13485"/>
                  <a:pt x="8498" y="13671"/>
                  <a:pt x="8571" y="13891"/>
                </a:cubicBezTo>
                <a:cubicBezTo>
                  <a:pt x="8722" y="14343"/>
                  <a:pt x="8760" y="14705"/>
                  <a:pt x="8724" y="15363"/>
                </a:cubicBezTo>
                <a:lnTo>
                  <a:pt x="8700" y="15819"/>
                </a:lnTo>
                <a:lnTo>
                  <a:pt x="8808" y="15372"/>
                </a:lnTo>
                <a:lnTo>
                  <a:pt x="8915" y="14929"/>
                </a:lnTo>
                <a:lnTo>
                  <a:pt x="8983" y="15261"/>
                </a:lnTo>
                <a:cubicBezTo>
                  <a:pt x="9020" y="15443"/>
                  <a:pt x="9074" y="15551"/>
                  <a:pt x="9103" y="15502"/>
                </a:cubicBezTo>
                <a:cubicBezTo>
                  <a:pt x="9132" y="15452"/>
                  <a:pt x="9187" y="15529"/>
                  <a:pt x="9223" y="15674"/>
                </a:cubicBezTo>
                <a:cubicBezTo>
                  <a:pt x="9284" y="15918"/>
                  <a:pt x="9284" y="15977"/>
                  <a:pt x="9233" y="16418"/>
                </a:cubicBezTo>
                <a:cubicBezTo>
                  <a:pt x="9192" y="16764"/>
                  <a:pt x="9158" y="16874"/>
                  <a:pt x="9107" y="16816"/>
                </a:cubicBezTo>
                <a:cubicBezTo>
                  <a:pt x="9069" y="16771"/>
                  <a:pt x="9028" y="16803"/>
                  <a:pt x="9016" y="16887"/>
                </a:cubicBezTo>
                <a:cubicBezTo>
                  <a:pt x="9003" y="16980"/>
                  <a:pt x="8974" y="16966"/>
                  <a:pt x="8943" y="16851"/>
                </a:cubicBezTo>
                <a:cubicBezTo>
                  <a:pt x="8905" y="16713"/>
                  <a:pt x="8878" y="16710"/>
                  <a:pt x="8843" y="16842"/>
                </a:cubicBezTo>
                <a:cubicBezTo>
                  <a:pt x="8816" y="16940"/>
                  <a:pt x="8782" y="16970"/>
                  <a:pt x="8768" y="16908"/>
                </a:cubicBezTo>
                <a:cubicBezTo>
                  <a:pt x="8719" y="16689"/>
                  <a:pt x="8474" y="16748"/>
                  <a:pt x="8434" y="16988"/>
                </a:cubicBezTo>
                <a:cubicBezTo>
                  <a:pt x="8400" y="17195"/>
                  <a:pt x="8383" y="17193"/>
                  <a:pt x="8301" y="16956"/>
                </a:cubicBezTo>
                <a:cubicBezTo>
                  <a:pt x="8242" y="16787"/>
                  <a:pt x="8199" y="16746"/>
                  <a:pt x="8185" y="16848"/>
                </a:cubicBezTo>
                <a:cubicBezTo>
                  <a:pt x="8172" y="16937"/>
                  <a:pt x="8139" y="16971"/>
                  <a:pt x="8109" y="16921"/>
                </a:cubicBezTo>
                <a:cubicBezTo>
                  <a:pt x="8067" y="16849"/>
                  <a:pt x="8056" y="16992"/>
                  <a:pt x="8056" y="17645"/>
                </a:cubicBezTo>
                <a:cubicBezTo>
                  <a:pt x="8056" y="18389"/>
                  <a:pt x="8063" y="18465"/>
                  <a:pt x="8137" y="18460"/>
                </a:cubicBezTo>
                <a:cubicBezTo>
                  <a:pt x="8362" y="18446"/>
                  <a:pt x="8491" y="18672"/>
                  <a:pt x="8493" y="19081"/>
                </a:cubicBezTo>
                <a:cubicBezTo>
                  <a:pt x="8493" y="19299"/>
                  <a:pt x="8506" y="19278"/>
                  <a:pt x="8559" y="18976"/>
                </a:cubicBezTo>
                <a:lnTo>
                  <a:pt x="8624" y="18603"/>
                </a:lnTo>
                <a:lnTo>
                  <a:pt x="8687" y="19023"/>
                </a:lnTo>
                <a:cubicBezTo>
                  <a:pt x="8747" y="19428"/>
                  <a:pt x="8739" y="19849"/>
                  <a:pt x="8674" y="19673"/>
                </a:cubicBezTo>
                <a:cubicBezTo>
                  <a:pt x="8657" y="19626"/>
                  <a:pt x="8632" y="19664"/>
                  <a:pt x="8619" y="19755"/>
                </a:cubicBezTo>
                <a:cubicBezTo>
                  <a:pt x="8606" y="19847"/>
                  <a:pt x="8582" y="19884"/>
                  <a:pt x="8566" y="19840"/>
                </a:cubicBezTo>
                <a:cubicBezTo>
                  <a:pt x="8520" y="19714"/>
                  <a:pt x="8444" y="20202"/>
                  <a:pt x="8468" y="20474"/>
                </a:cubicBezTo>
                <a:cubicBezTo>
                  <a:pt x="8492" y="20753"/>
                  <a:pt x="8621" y="20801"/>
                  <a:pt x="8657" y="20546"/>
                </a:cubicBezTo>
                <a:cubicBezTo>
                  <a:pt x="8673" y="20433"/>
                  <a:pt x="8704" y="20470"/>
                  <a:pt x="8749" y="20649"/>
                </a:cubicBezTo>
                <a:cubicBezTo>
                  <a:pt x="8812" y="20900"/>
                  <a:pt x="9054" y="20969"/>
                  <a:pt x="9574" y="20885"/>
                </a:cubicBezTo>
                <a:cubicBezTo>
                  <a:pt x="9599" y="20881"/>
                  <a:pt x="9619" y="20776"/>
                  <a:pt x="9619" y="20649"/>
                </a:cubicBezTo>
                <a:cubicBezTo>
                  <a:pt x="9619" y="20264"/>
                  <a:pt x="9695" y="20182"/>
                  <a:pt x="9716" y="20544"/>
                </a:cubicBezTo>
                <a:cubicBezTo>
                  <a:pt x="9733" y="20827"/>
                  <a:pt x="9761" y="20877"/>
                  <a:pt x="9894" y="20855"/>
                </a:cubicBezTo>
                <a:cubicBezTo>
                  <a:pt x="9990" y="20839"/>
                  <a:pt x="10059" y="20741"/>
                  <a:pt x="10071" y="20606"/>
                </a:cubicBezTo>
                <a:cubicBezTo>
                  <a:pt x="10086" y="20431"/>
                  <a:pt x="10112" y="20456"/>
                  <a:pt x="10196" y="20728"/>
                </a:cubicBezTo>
                <a:cubicBezTo>
                  <a:pt x="10271" y="20975"/>
                  <a:pt x="10319" y="21032"/>
                  <a:pt x="10368" y="20930"/>
                </a:cubicBezTo>
                <a:cubicBezTo>
                  <a:pt x="10443" y="20775"/>
                  <a:pt x="10625" y="20772"/>
                  <a:pt x="10660" y="20927"/>
                </a:cubicBezTo>
                <a:cubicBezTo>
                  <a:pt x="10672" y="20980"/>
                  <a:pt x="10728" y="20922"/>
                  <a:pt x="10785" y="20793"/>
                </a:cubicBezTo>
                <a:cubicBezTo>
                  <a:pt x="10854" y="20634"/>
                  <a:pt x="10895" y="20613"/>
                  <a:pt x="10911" y="20730"/>
                </a:cubicBezTo>
                <a:cubicBezTo>
                  <a:pt x="10924" y="20824"/>
                  <a:pt x="10956" y="20864"/>
                  <a:pt x="10982" y="20820"/>
                </a:cubicBezTo>
                <a:cubicBezTo>
                  <a:pt x="11008" y="20776"/>
                  <a:pt x="11038" y="20782"/>
                  <a:pt x="11050" y="20833"/>
                </a:cubicBezTo>
                <a:cubicBezTo>
                  <a:pt x="11061" y="20884"/>
                  <a:pt x="11161" y="20921"/>
                  <a:pt x="11270" y="20917"/>
                </a:cubicBezTo>
                <a:cubicBezTo>
                  <a:pt x="11413" y="20913"/>
                  <a:pt x="11484" y="20989"/>
                  <a:pt x="11525" y="21189"/>
                </a:cubicBezTo>
                <a:cubicBezTo>
                  <a:pt x="11579" y="21450"/>
                  <a:pt x="11815" y="21600"/>
                  <a:pt x="11780" y="21351"/>
                </a:cubicBezTo>
                <a:cubicBezTo>
                  <a:pt x="11759" y="21198"/>
                  <a:pt x="11835" y="20946"/>
                  <a:pt x="11934" y="20838"/>
                </a:cubicBezTo>
                <a:cubicBezTo>
                  <a:pt x="12021" y="20744"/>
                  <a:pt x="12146" y="21202"/>
                  <a:pt x="12100" y="21452"/>
                </a:cubicBezTo>
                <a:cubicBezTo>
                  <a:pt x="12093" y="21493"/>
                  <a:pt x="12091" y="21513"/>
                  <a:pt x="12094" y="21510"/>
                </a:cubicBezTo>
                <a:cubicBezTo>
                  <a:pt x="12097" y="21508"/>
                  <a:pt x="12104" y="21483"/>
                  <a:pt x="12115" y="21439"/>
                </a:cubicBezTo>
                <a:cubicBezTo>
                  <a:pt x="12138" y="21351"/>
                  <a:pt x="12162" y="21137"/>
                  <a:pt x="12169" y="20960"/>
                </a:cubicBezTo>
                <a:cubicBezTo>
                  <a:pt x="12180" y="20703"/>
                  <a:pt x="12207" y="20645"/>
                  <a:pt x="12309" y="20675"/>
                </a:cubicBezTo>
                <a:cubicBezTo>
                  <a:pt x="12462" y="20721"/>
                  <a:pt x="12603" y="20434"/>
                  <a:pt x="12591" y="20103"/>
                </a:cubicBezTo>
                <a:cubicBezTo>
                  <a:pt x="12583" y="19905"/>
                  <a:pt x="12633" y="19864"/>
                  <a:pt x="12872" y="19879"/>
                </a:cubicBezTo>
                <a:lnTo>
                  <a:pt x="13163" y="19896"/>
                </a:lnTo>
                <a:lnTo>
                  <a:pt x="13157" y="19305"/>
                </a:lnTo>
                <a:cubicBezTo>
                  <a:pt x="13153" y="18978"/>
                  <a:pt x="13149" y="18656"/>
                  <a:pt x="13147" y="18590"/>
                </a:cubicBezTo>
                <a:cubicBezTo>
                  <a:pt x="13146" y="18523"/>
                  <a:pt x="13116" y="18471"/>
                  <a:pt x="13080" y="18471"/>
                </a:cubicBezTo>
                <a:cubicBezTo>
                  <a:pt x="12977" y="18471"/>
                  <a:pt x="12931" y="18155"/>
                  <a:pt x="12952" y="17587"/>
                </a:cubicBezTo>
                <a:cubicBezTo>
                  <a:pt x="12974" y="16988"/>
                  <a:pt x="12916" y="16730"/>
                  <a:pt x="12831" y="17045"/>
                </a:cubicBezTo>
                <a:cubicBezTo>
                  <a:pt x="12783" y="17219"/>
                  <a:pt x="12766" y="17204"/>
                  <a:pt x="12725" y="16960"/>
                </a:cubicBezTo>
                <a:cubicBezTo>
                  <a:pt x="12681" y="16691"/>
                  <a:pt x="12668" y="16688"/>
                  <a:pt x="12566" y="16913"/>
                </a:cubicBezTo>
                <a:cubicBezTo>
                  <a:pt x="12505" y="17048"/>
                  <a:pt x="12446" y="17100"/>
                  <a:pt x="12436" y="17026"/>
                </a:cubicBezTo>
                <a:cubicBezTo>
                  <a:pt x="12426" y="16952"/>
                  <a:pt x="12326" y="16902"/>
                  <a:pt x="12214" y="16917"/>
                </a:cubicBezTo>
                <a:cubicBezTo>
                  <a:pt x="12102" y="16932"/>
                  <a:pt x="12006" y="16909"/>
                  <a:pt x="12000" y="16864"/>
                </a:cubicBezTo>
                <a:cubicBezTo>
                  <a:pt x="11994" y="16820"/>
                  <a:pt x="11835" y="16793"/>
                  <a:pt x="11649" y="16803"/>
                </a:cubicBezTo>
                <a:cubicBezTo>
                  <a:pt x="11337" y="16819"/>
                  <a:pt x="11302" y="16786"/>
                  <a:pt x="11222" y="16436"/>
                </a:cubicBezTo>
                <a:cubicBezTo>
                  <a:pt x="11142" y="16085"/>
                  <a:pt x="11139" y="16035"/>
                  <a:pt x="11193" y="15774"/>
                </a:cubicBezTo>
                <a:cubicBezTo>
                  <a:pt x="11235" y="15565"/>
                  <a:pt x="11300" y="15497"/>
                  <a:pt x="11437" y="15517"/>
                </a:cubicBezTo>
                <a:cubicBezTo>
                  <a:pt x="11539" y="15532"/>
                  <a:pt x="11632" y="15585"/>
                  <a:pt x="11643" y="15635"/>
                </a:cubicBezTo>
                <a:cubicBezTo>
                  <a:pt x="11655" y="15685"/>
                  <a:pt x="11715" y="15631"/>
                  <a:pt x="11778" y="15515"/>
                </a:cubicBezTo>
                <a:cubicBezTo>
                  <a:pt x="11854" y="15374"/>
                  <a:pt x="11922" y="15354"/>
                  <a:pt x="11980" y="15449"/>
                </a:cubicBezTo>
                <a:cubicBezTo>
                  <a:pt x="12028" y="15528"/>
                  <a:pt x="12094" y="15539"/>
                  <a:pt x="12125" y="15477"/>
                </a:cubicBezTo>
                <a:cubicBezTo>
                  <a:pt x="12156" y="15416"/>
                  <a:pt x="12195" y="15381"/>
                  <a:pt x="12212" y="15398"/>
                </a:cubicBezTo>
                <a:cubicBezTo>
                  <a:pt x="12229" y="15415"/>
                  <a:pt x="12276" y="15383"/>
                  <a:pt x="12316" y="15327"/>
                </a:cubicBezTo>
                <a:cubicBezTo>
                  <a:pt x="12367" y="15256"/>
                  <a:pt x="12378" y="15175"/>
                  <a:pt x="12351" y="15057"/>
                </a:cubicBezTo>
                <a:cubicBezTo>
                  <a:pt x="12324" y="14938"/>
                  <a:pt x="12325" y="14788"/>
                  <a:pt x="12355" y="14552"/>
                </a:cubicBezTo>
                <a:cubicBezTo>
                  <a:pt x="12379" y="14367"/>
                  <a:pt x="12399" y="14052"/>
                  <a:pt x="12400" y="13855"/>
                </a:cubicBezTo>
                <a:cubicBezTo>
                  <a:pt x="12403" y="13529"/>
                  <a:pt x="12398" y="13520"/>
                  <a:pt x="12341" y="13747"/>
                </a:cubicBezTo>
                <a:cubicBezTo>
                  <a:pt x="12285" y="13971"/>
                  <a:pt x="12276" y="13971"/>
                  <a:pt x="12245" y="13724"/>
                </a:cubicBezTo>
                <a:cubicBezTo>
                  <a:pt x="12221" y="13536"/>
                  <a:pt x="12202" y="13505"/>
                  <a:pt x="12184" y="13632"/>
                </a:cubicBezTo>
                <a:cubicBezTo>
                  <a:pt x="12166" y="13764"/>
                  <a:pt x="12129" y="13741"/>
                  <a:pt x="12054" y="13546"/>
                </a:cubicBezTo>
                <a:cubicBezTo>
                  <a:pt x="11972" y="13332"/>
                  <a:pt x="11938" y="13314"/>
                  <a:pt x="11897" y="13465"/>
                </a:cubicBezTo>
                <a:cubicBezTo>
                  <a:pt x="11869" y="13570"/>
                  <a:pt x="11820" y="13614"/>
                  <a:pt x="11790" y="13563"/>
                </a:cubicBezTo>
                <a:cubicBezTo>
                  <a:pt x="11759" y="13511"/>
                  <a:pt x="11724" y="13540"/>
                  <a:pt x="11712" y="13628"/>
                </a:cubicBezTo>
                <a:cubicBezTo>
                  <a:pt x="11697" y="13731"/>
                  <a:pt x="11655" y="13711"/>
                  <a:pt x="11593" y="13570"/>
                </a:cubicBezTo>
                <a:cubicBezTo>
                  <a:pt x="11530" y="13425"/>
                  <a:pt x="11475" y="13397"/>
                  <a:pt x="11435" y="13493"/>
                </a:cubicBezTo>
                <a:cubicBezTo>
                  <a:pt x="11401" y="13573"/>
                  <a:pt x="11363" y="13597"/>
                  <a:pt x="11351" y="13544"/>
                </a:cubicBezTo>
                <a:cubicBezTo>
                  <a:pt x="11339" y="13490"/>
                  <a:pt x="11303" y="13541"/>
                  <a:pt x="11271" y="13658"/>
                </a:cubicBezTo>
                <a:cubicBezTo>
                  <a:pt x="11224" y="13831"/>
                  <a:pt x="11198" y="13833"/>
                  <a:pt x="11140" y="13671"/>
                </a:cubicBezTo>
                <a:cubicBezTo>
                  <a:pt x="11086" y="13522"/>
                  <a:pt x="11055" y="13516"/>
                  <a:pt x="11018" y="13651"/>
                </a:cubicBezTo>
                <a:cubicBezTo>
                  <a:pt x="10899" y="14086"/>
                  <a:pt x="10826" y="12180"/>
                  <a:pt x="10938" y="11582"/>
                </a:cubicBezTo>
                <a:cubicBezTo>
                  <a:pt x="10971" y="11405"/>
                  <a:pt x="11085" y="11378"/>
                  <a:pt x="11500" y="11447"/>
                </a:cubicBezTo>
                <a:lnTo>
                  <a:pt x="12018" y="11533"/>
                </a:lnTo>
                <a:lnTo>
                  <a:pt x="12018" y="7105"/>
                </a:lnTo>
                <a:cubicBezTo>
                  <a:pt x="12018" y="3229"/>
                  <a:pt x="12011" y="2638"/>
                  <a:pt x="11958" y="2384"/>
                </a:cubicBezTo>
                <a:cubicBezTo>
                  <a:pt x="11903" y="2115"/>
                  <a:pt x="11903" y="2087"/>
                  <a:pt x="11958" y="1994"/>
                </a:cubicBezTo>
                <a:cubicBezTo>
                  <a:pt x="12146" y="1676"/>
                  <a:pt x="11887" y="1607"/>
                  <a:pt x="10530" y="1607"/>
                </a:cubicBezTo>
                <a:lnTo>
                  <a:pt x="9042" y="1607"/>
                </a:lnTo>
                <a:close/>
                <a:moveTo>
                  <a:pt x="18525" y="1607"/>
                </a:moveTo>
                <a:lnTo>
                  <a:pt x="18522" y="2046"/>
                </a:lnTo>
                <a:cubicBezTo>
                  <a:pt x="18520" y="2289"/>
                  <a:pt x="18512" y="4359"/>
                  <a:pt x="18503" y="6645"/>
                </a:cubicBezTo>
                <a:cubicBezTo>
                  <a:pt x="18492" y="9832"/>
                  <a:pt x="18499" y="10899"/>
                  <a:pt x="18535" y="11222"/>
                </a:cubicBezTo>
                <a:cubicBezTo>
                  <a:pt x="18569" y="11528"/>
                  <a:pt x="18572" y="11767"/>
                  <a:pt x="18545" y="12098"/>
                </a:cubicBezTo>
                <a:cubicBezTo>
                  <a:pt x="18515" y="12473"/>
                  <a:pt x="18520" y="12583"/>
                  <a:pt x="18572" y="12712"/>
                </a:cubicBezTo>
                <a:cubicBezTo>
                  <a:pt x="18607" y="12798"/>
                  <a:pt x="18626" y="12936"/>
                  <a:pt x="18615" y="13018"/>
                </a:cubicBezTo>
                <a:cubicBezTo>
                  <a:pt x="18602" y="13110"/>
                  <a:pt x="18975" y="13165"/>
                  <a:pt x="19572" y="13163"/>
                </a:cubicBezTo>
                <a:cubicBezTo>
                  <a:pt x="20347" y="13160"/>
                  <a:pt x="20564" y="13112"/>
                  <a:pt x="20619" y="12936"/>
                </a:cubicBezTo>
                <a:cubicBezTo>
                  <a:pt x="20664" y="12789"/>
                  <a:pt x="20702" y="12769"/>
                  <a:pt x="20730" y="12870"/>
                </a:cubicBezTo>
                <a:cubicBezTo>
                  <a:pt x="20761" y="12983"/>
                  <a:pt x="20769" y="12876"/>
                  <a:pt x="20760" y="12479"/>
                </a:cubicBezTo>
                <a:cubicBezTo>
                  <a:pt x="20743" y="11672"/>
                  <a:pt x="20785" y="11491"/>
                  <a:pt x="20974" y="11543"/>
                </a:cubicBezTo>
                <a:lnTo>
                  <a:pt x="21138" y="11586"/>
                </a:lnTo>
                <a:lnTo>
                  <a:pt x="21138" y="6596"/>
                </a:lnTo>
                <a:lnTo>
                  <a:pt x="21140" y="1607"/>
                </a:lnTo>
                <a:lnTo>
                  <a:pt x="19832" y="1607"/>
                </a:lnTo>
                <a:lnTo>
                  <a:pt x="18525" y="1607"/>
                </a:lnTo>
                <a:close/>
                <a:moveTo>
                  <a:pt x="5414" y="2292"/>
                </a:moveTo>
                <a:cubicBezTo>
                  <a:pt x="5402" y="2296"/>
                  <a:pt x="5390" y="2309"/>
                  <a:pt x="5379" y="2330"/>
                </a:cubicBezTo>
                <a:cubicBezTo>
                  <a:pt x="5342" y="2400"/>
                  <a:pt x="5270" y="2465"/>
                  <a:pt x="5220" y="2476"/>
                </a:cubicBezTo>
                <a:cubicBezTo>
                  <a:pt x="5170" y="2487"/>
                  <a:pt x="5109" y="2552"/>
                  <a:pt x="5084" y="2621"/>
                </a:cubicBezTo>
                <a:cubicBezTo>
                  <a:pt x="5059" y="2689"/>
                  <a:pt x="5019" y="2696"/>
                  <a:pt x="4996" y="2634"/>
                </a:cubicBezTo>
                <a:cubicBezTo>
                  <a:pt x="4931" y="2455"/>
                  <a:pt x="4714" y="2417"/>
                  <a:pt x="4691" y="2581"/>
                </a:cubicBezTo>
                <a:cubicBezTo>
                  <a:pt x="4679" y="2669"/>
                  <a:pt x="4643" y="2664"/>
                  <a:pt x="4602" y="2568"/>
                </a:cubicBezTo>
                <a:cubicBezTo>
                  <a:pt x="4496" y="2318"/>
                  <a:pt x="4488" y="2360"/>
                  <a:pt x="4500" y="3084"/>
                </a:cubicBezTo>
                <a:lnTo>
                  <a:pt x="4511" y="3762"/>
                </a:lnTo>
                <a:lnTo>
                  <a:pt x="4723" y="3788"/>
                </a:lnTo>
                <a:cubicBezTo>
                  <a:pt x="4953" y="3815"/>
                  <a:pt x="5047" y="4037"/>
                  <a:pt x="4971" y="4376"/>
                </a:cubicBezTo>
                <a:cubicBezTo>
                  <a:pt x="4911" y="4642"/>
                  <a:pt x="3675" y="4764"/>
                  <a:pt x="3606" y="4511"/>
                </a:cubicBezTo>
                <a:cubicBezTo>
                  <a:pt x="3546" y="4292"/>
                  <a:pt x="3511" y="4445"/>
                  <a:pt x="3511" y="4924"/>
                </a:cubicBezTo>
                <a:cubicBezTo>
                  <a:pt x="3511" y="5205"/>
                  <a:pt x="3532" y="5299"/>
                  <a:pt x="3593" y="5301"/>
                </a:cubicBezTo>
                <a:cubicBezTo>
                  <a:pt x="3638" y="5303"/>
                  <a:pt x="4546" y="5302"/>
                  <a:pt x="5611" y="5299"/>
                </a:cubicBezTo>
                <a:cubicBezTo>
                  <a:pt x="7346" y="5294"/>
                  <a:pt x="7551" y="5321"/>
                  <a:pt x="7570" y="5549"/>
                </a:cubicBezTo>
                <a:cubicBezTo>
                  <a:pt x="7583" y="5689"/>
                  <a:pt x="7574" y="5884"/>
                  <a:pt x="7551" y="5984"/>
                </a:cubicBezTo>
                <a:cubicBezTo>
                  <a:pt x="7529" y="6084"/>
                  <a:pt x="7510" y="6223"/>
                  <a:pt x="7510" y="6294"/>
                </a:cubicBezTo>
                <a:cubicBezTo>
                  <a:pt x="7510" y="6365"/>
                  <a:pt x="7535" y="6422"/>
                  <a:pt x="7565" y="6422"/>
                </a:cubicBezTo>
                <a:cubicBezTo>
                  <a:pt x="7595" y="6422"/>
                  <a:pt x="7620" y="6356"/>
                  <a:pt x="7620" y="6272"/>
                </a:cubicBezTo>
                <a:cubicBezTo>
                  <a:pt x="7620" y="6142"/>
                  <a:pt x="7916" y="5436"/>
                  <a:pt x="7989" y="5393"/>
                </a:cubicBezTo>
                <a:cubicBezTo>
                  <a:pt x="8002" y="5385"/>
                  <a:pt x="8025" y="5326"/>
                  <a:pt x="8040" y="5260"/>
                </a:cubicBezTo>
                <a:cubicBezTo>
                  <a:pt x="8055" y="5194"/>
                  <a:pt x="8102" y="5134"/>
                  <a:pt x="8143" y="5130"/>
                </a:cubicBezTo>
                <a:cubicBezTo>
                  <a:pt x="8209" y="5125"/>
                  <a:pt x="8206" y="5096"/>
                  <a:pt x="8118" y="4884"/>
                </a:cubicBezTo>
                <a:cubicBezTo>
                  <a:pt x="8063" y="4751"/>
                  <a:pt x="8026" y="4574"/>
                  <a:pt x="8038" y="4490"/>
                </a:cubicBezTo>
                <a:cubicBezTo>
                  <a:pt x="8050" y="4407"/>
                  <a:pt x="8022" y="4347"/>
                  <a:pt x="7976" y="4359"/>
                </a:cubicBezTo>
                <a:cubicBezTo>
                  <a:pt x="7891" y="4380"/>
                  <a:pt x="7706" y="4017"/>
                  <a:pt x="7709" y="3837"/>
                </a:cubicBezTo>
                <a:cubicBezTo>
                  <a:pt x="7710" y="3784"/>
                  <a:pt x="7687" y="3622"/>
                  <a:pt x="7660" y="3475"/>
                </a:cubicBezTo>
                <a:cubicBezTo>
                  <a:pt x="7585" y="3080"/>
                  <a:pt x="7495" y="3434"/>
                  <a:pt x="7552" y="3899"/>
                </a:cubicBezTo>
                <a:cubicBezTo>
                  <a:pt x="7584" y="4169"/>
                  <a:pt x="7579" y="4270"/>
                  <a:pt x="7524" y="4451"/>
                </a:cubicBezTo>
                <a:cubicBezTo>
                  <a:pt x="7432" y="4749"/>
                  <a:pt x="6302" y="4683"/>
                  <a:pt x="6233" y="4376"/>
                </a:cubicBezTo>
                <a:cubicBezTo>
                  <a:pt x="6201" y="4237"/>
                  <a:pt x="6199" y="4123"/>
                  <a:pt x="6225" y="4008"/>
                </a:cubicBezTo>
                <a:cubicBezTo>
                  <a:pt x="6267" y="3823"/>
                  <a:pt x="7036" y="3730"/>
                  <a:pt x="7099" y="3903"/>
                </a:cubicBezTo>
                <a:cubicBezTo>
                  <a:pt x="7121" y="3964"/>
                  <a:pt x="7147" y="3865"/>
                  <a:pt x="7158" y="3675"/>
                </a:cubicBezTo>
                <a:cubicBezTo>
                  <a:pt x="7171" y="3453"/>
                  <a:pt x="7194" y="3381"/>
                  <a:pt x="7226" y="3462"/>
                </a:cubicBezTo>
                <a:cubicBezTo>
                  <a:pt x="7252" y="3529"/>
                  <a:pt x="7237" y="3405"/>
                  <a:pt x="7192" y="3186"/>
                </a:cubicBezTo>
                <a:cubicBezTo>
                  <a:pt x="7147" y="2966"/>
                  <a:pt x="7121" y="2737"/>
                  <a:pt x="7134" y="2677"/>
                </a:cubicBezTo>
                <a:cubicBezTo>
                  <a:pt x="7159" y="2567"/>
                  <a:pt x="6957" y="2482"/>
                  <a:pt x="6856" y="2559"/>
                </a:cubicBezTo>
                <a:cubicBezTo>
                  <a:pt x="6703" y="2675"/>
                  <a:pt x="6023" y="2692"/>
                  <a:pt x="5928" y="2581"/>
                </a:cubicBezTo>
                <a:cubicBezTo>
                  <a:pt x="5867" y="2511"/>
                  <a:pt x="5781" y="2517"/>
                  <a:pt x="5734" y="2592"/>
                </a:cubicBezTo>
                <a:cubicBezTo>
                  <a:pt x="5675" y="2689"/>
                  <a:pt x="5619" y="2649"/>
                  <a:pt x="5547" y="2463"/>
                </a:cubicBezTo>
                <a:cubicBezTo>
                  <a:pt x="5515" y="2378"/>
                  <a:pt x="5484" y="2327"/>
                  <a:pt x="5455" y="2303"/>
                </a:cubicBezTo>
                <a:cubicBezTo>
                  <a:pt x="5441" y="2292"/>
                  <a:pt x="5427" y="2288"/>
                  <a:pt x="5414" y="2292"/>
                </a:cubicBezTo>
                <a:close/>
                <a:moveTo>
                  <a:pt x="14856" y="2358"/>
                </a:moveTo>
                <a:cubicBezTo>
                  <a:pt x="14835" y="2340"/>
                  <a:pt x="14799" y="2395"/>
                  <a:pt x="14761" y="2506"/>
                </a:cubicBezTo>
                <a:cubicBezTo>
                  <a:pt x="14683" y="2732"/>
                  <a:pt x="14670" y="2735"/>
                  <a:pt x="14652" y="2523"/>
                </a:cubicBezTo>
                <a:cubicBezTo>
                  <a:pt x="14642" y="2418"/>
                  <a:pt x="14634" y="2364"/>
                  <a:pt x="14617" y="2361"/>
                </a:cubicBezTo>
                <a:cubicBezTo>
                  <a:pt x="14599" y="2359"/>
                  <a:pt x="14572" y="2411"/>
                  <a:pt x="14528" y="2510"/>
                </a:cubicBezTo>
                <a:cubicBezTo>
                  <a:pt x="14458" y="2663"/>
                  <a:pt x="14398" y="2689"/>
                  <a:pt x="14339" y="2592"/>
                </a:cubicBezTo>
                <a:cubicBezTo>
                  <a:pt x="14292" y="2514"/>
                  <a:pt x="14161" y="2451"/>
                  <a:pt x="14048" y="2448"/>
                </a:cubicBezTo>
                <a:cubicBezTo>
                  <a:pt x="13849" y="2443"/>
                  <a:pt x="13843" y="2457"/>
                  <a:pt x="13828" y="2904"/>
                </a:cubicBezTo>
                <a:cubicBezTo>
                  <a:pt x="13819" y="3158"/>
                  <a:pt x="13824" y="3451"/>
                  <a:pt x="13839" y="3557"/>
                </a:cubicBezTo>
                <a:cubicBezTo>
                  <a:pt x="13874" y="3811"/>
                  <a:pt x="13985" y="3876"/>
                  <a:pt x="14040" y="3675"/>
                </a:cubicBezTo>
                <a:cubicBezTo>
                  <a:pt x="14069" y="3569"/>
                  <a:pt x="14092" y="3575"/>
                  <a:pt x="14108" y="3689"/>
                </a:cubicBezTo>
                <a:cubicBezTo>
                  <a:pt x="14121" y="3783"/>
                  <a:pt x="14145" y="3821"/>
                  <a:pt x="14161" y="3777"/>
                </a:cubicBezTo>
                <a:cubicBezTo>
                  <a:pt x="14203" y="3662"/>
                  <a:pt x="14386" y="4333"/>
                  <a:pt x="14361" y="4511"/>
                </a:cubicBezTo>
                <a:cubicBezTo>
                  <a:pt x="14350" y="4592"/>
                  <a:pt x="14039" y="4657"/>
                  <a:pt x="13672" y="4657"/>
                </a:cubicBezTo>
                <a:cubicBezTo>
                  <a:pt x="13074" y="4657"/>
                  <a:pt x="12999" y="4626"/>
                  <a:pt x="12967" y="4376"/>
                </a:cubicBezTo>
                <a:cubicBezTo>
                  <a:pt x="12922" y="4020"/>
                  <a:pt x="12891" y="4159"/>
                  <a:pt x="12854" y="4884"/>
                </a:cubicBezTo>
                <a:cubicBezTo>
                  <a:pt x="12823" y="5504"/>
                  <a:pt x="12861" y="5765"/>
                  <a:pt x="12941" y="5472"/>
                </a:cubicBezTo>
                <a:cubicBezTo>
                  <a:pt x="12975" y="5348"/>
                  <a:pt x="13569" y="5309"/>
                  <a:pt x="14948" y="5339"/>
                </a:cubicBezTo>
                <a:cubicBezTo>
                  <a:pt x="16798" y="5378"/>
                  <a:pt x="16907" y="5397"/>
                  <a:pt x="16907" y="5667"/>
                </a:cubicBezTo>
                <a:cubicBezTo>
                  <a:pt x="16907" y="5824"/>
                  <a:pt x="16948" y="6047"/>
                  <a:pt x="16998" y="6163"/>
                </a:cubicBezTo>
                <a:cubicBezTo>
                  <a:pt x="17100" y="6400"/>
                  <a:pt x="17143" y="6354"/>
                  <a:pt x="17143" y="6009"/>
                </a:cubicBezTo>
                <a:cubicBezTo>
                  <a:pt x="17143" y="5738"/>
                  <a:pt x="17300" y="5426"/>
                  <a:pt x="17374" y="5551"/>
                </a:cubicBezTo>
                <a:cubicBezTo>
                  <a:pt x="17401" y="5597"/>
                  <a:pt x="17450" y="5463"/>
                  <a:pt x="17482" y="5247"/>
                </a:cubicBezTo>
                <a:cubicBezTo>
                  <a:pt x="17536" y="4883"/>
                  <a:pt x="17535" y="4832"/>
                  <a:pt x="17473" y="4582"/>
                </a:cubicBezTo>
                <a:cubicBezTo>
                  <a:pt x="17429" y="4408"/>
                  <a:pt x="17397" y="4375"/>
                  <a:pt x="17381" y="4485"/>
                </a:cubicBezTo>
                <a:cubicBezTo>
                  <a:pt x="17353" y="4684"/>
                  <a:pt x="16943" y="3819"/>
                  <a:pt x="16913" y="3499"/>
                </a:cubicBezTo>
                <a:cubicBezTo>
                  <a:pt x="16899" y="3339"/>
                  <a:pt x="16887" y="3343"/>
                  <a:pt x="16858" y="3527"/>
                </a:cubicBezTo>
                <a:cubicBezTo>
                  <a:pt x="16831" y="3698"/>
                  <a:pt x="16835" y="3842"/>
                  <a:pt x="16876" y="4040"/>
                </a:cubicBezTo>
                <a:cubicBezTo>
                  <a:pt x="16907" y="4191"/>
                  <a:pt x="16922" y="4393"/>
                  <a:pt x="16909" y="4486"/>
                </a:cubicBezTo>
                <a:cubicBezTo>
                  <a:pt x="16872" y="4750"/>
                  <a:pt x="15685" y="4714"/>
                  <a:pt x="15603" y="4447"/>
                </a:cubicBezTo>
                <a:cubicBezTo>
                  <a:pt x="15544" y="4259"/>
                  <a:pt x="15543" y="4216"/>
                  <a:pt x="15594" y="4030"/>
                </a:cubicBezTo>
                <a:cubicBezTo>
                  <a:pt x="15632" y="3889"/>
                  <a:pt x="15793" y="3817"/>
                  <a:pt x="16102" y="3801"/>
                </a:cubicBezTo>
                <a:lnTo>
                  <a:pt x="16554" y="3777"/>
                </a:lnTo>
                <a:lnTo>
                  <a:pt x="16522" y="3409"/>
                </a:lnTo>
                <a:cubicBezTo>
                  <a:pt x="16504" y="3206"/>
                  <a:pt x="16494" y="2951"/>
                  <a:pt x="16498" y="2844"/>
                </a:cubicBezTo>
                <a:cubicBezTo>
                  <a:pt x="16503" y="2737"/>
                  <a:pt x="16475" y="2647"/>
                  <a:pt x="16435" y="2647"/>
                </a:cubicBezTo>
                <a:cubicBezTo>
                  <a:pt x="16395" y="2647"/>
                  <a:pt x="16343" y="2597"/>
                  <a:pt x="16321" y="2532"/>
                </a:cubicBezTo>
                <a:cubicBezTo>
                  <a:pt x="16299" y="2468"/>
                  <a:pt x="16209" y="2456"/>
                  <a:pt x="16121" y="2506"/>
                </a:cubicBezTo>
                <a:cubicBezTo>
                  <a:pt x="15859" y="2657"/>
                  <a:pt x="15093" y="2659"/>
                  <a:pt x="15045" y="2510"/>
                </a:cubicBezTo>
                <a:cubicBezTo>
                  <a:pt x="15020" y="2433"/>
                  <a:pt x="14975" y="2413"/>
                  <a:pt x="14946" y="2463"/>
                </a:cubicBezTo>
                <a:cubicBezTo>
                  <a:pt x="14916" y="2513"/>
                  <a:pt x="14882" y="2484"/>
                  <a:pt x="14871" y="2401"/>
                </a:cubicBezTo>
                <a:cubicBezTo>
                  <a:pt x="14868" y="2379"/>
                  <a:pt x="14863" y="2364"/>
                  <a:pt x="14856" y="2358"/>
                </a:cubicBezTo>
                <a:close/>
                <a:moveTo>
                  <a:pt x="1951" y="3018"/>
                </a:moveTo>
                <a:cubicBezTo>
                  <a:pt x="2023" y="3020"/>
                  <a:pt x="2080" y="3034"/>
                  <a:pt x="2102" y="3058"/>
                </a:cubicBezTo>
                <a:lnTo>
                  <a:pt x="2185" y="3144"/>
                </a:lnTo>
                <a:lnTo>
                  <a:pt x="2185" y="7394"/>
                </a:lnTo>
                <a:lnTo>
                  <a:pt x="2185" y="11644"/>
                </a:lnTo>
                <a:lnTo>
                  <a:pt x="1793" y="11691"/>
                </a:lnTo>
                <a:cubicBezTo>
                  <a:pt x="1498" y="11725"/>
                  <a:pt x="1397" y="11684"/>
                  <a:pt x="1383" y="11526"/>
                </a:cubicBezTo>
                <a:cubicBezTo>
                  <a:pt x="1373" y="11411"/>
                  <a:pt x="1370" y="9474"/>
                  <a:pt x="1375" y="7223"/>
                </a:cubicBezTo>
                <a:lnTo>
                  <a:pt x="1385" y="3131"/>
                </a:lnTo>
                <a:lnTo>
                  <a:pt x="1702" y="3052"/>
                </a:lnTo>
                <a:cubicBezTo>
                  <a:pt x="1789" y="3030"/>
                  <a:pt x="1878" y="3017"/>
                  <a:pt x="1951" y="3018"/>
                </a:cubicBezTo>
                <a:close/>
                <a:moveTo>
                  <a:pt x="11127" y="4563"/>
                </a:moveTo>
                <a:lnTo>
                  <a:pt x="11309" y="4577"/>
                </a:lnTo>
                <a:lnTo>
                  <a:pt x="11309" y="6422"/>
                </a:lnTo>
                <a:lnTo>
                  <a:pt x="11309" y="8271"/>
                </a:lnTo>
                <a:lnTo>
                  <a:pt x="10354" y="8314"/>
                </a:lnTo>
                <a:cubicBezTo>
                  <a:pt x="9581" y="8349"/>
                  <a:pt x="9395" y="8314"/>
                  <a:pt x="9380" y="8139"/>
                </a:cubicBezTo>
                <a:cubicBezTo>
                  <a:pt x="9369" y="8021"/>
                  <a:pt x="9366" y="7245"/>
                  <a:pt x="9372" y="6412"/>
                </a:cubicBezTo>
                <a:lnTo>
                  <a:pt x="9383" y="4898"/>
                </a:lnTo>
                <a:lnTo>
                  <a:pt x="10125" y="4854"/>
                </a:lnTo>
                <a:cubicBezTo>
                  <a:pt x="10533" y="4830"/>
                  <a:pt x="10885" y="4753"/>
                  <a:pt x="10906" y="4682"/>
                </a:cubicBezTo>
                <a:cubicBezTo>
                  <a:pt x="10928" y="4611"/>
                  <a:pt x="11027" y="4557"/>
                  <a:pt x="11127" y="4563"/>
                </a:cubicBezTo>
                <a:close/>
                <a:moveTo>
                  <a:pt x="13307" y="7109"/>
                </a:moveTo>
                <a:cubicBezTo>
                  <a:pt x="13279" y="7121"/>
                  <a:pt x="13249" y="7201"/>
                  <a:pt x="13222" y="7355"/>
                </a:cubicBezTo>
                <a:cubicBezTo>
                  <a:pt x="13152" y="7756"/>
                  <a:pt x="12975" y="8086"/>
                  <a:pt x="12945" y="7871"/>
                </a:cubicBezTo>
                <a:cubicBezTo>
                  <a:pt x="12934" y="7790"/>
                  <a:pt x="12899" y="7766"/>
                  <a:pt x="12869" y="7818"/>
                </a:cubicBezTo>
                <a:cubicBezTo>
                  <a:pt x="12830" y="7884"/>
                  <a:pt x="12825" y="7965"/>
                  <a:pt x="12851" y="8081"/>
                </a:cubicBezTo>
                <a:cubicBezTo>
                  <a:pt x="12877" y="8198"/>
                  <a:pt x="12877" y="8308"/>
                  <a:pt x="12850" y="8451"/>
                </a:cubicBezTo>
                <a:cubicBezTo>
                  <a:pt x="12801" y="8714"/>
                  <a:pt x="12846" y="9090"/>
                  <a:pt x="12899" y="8856"/>
                </a:cubicBezTo>
                <a:cubicBezTo>
                  <a:pt x="12949" y="8637"/>
                  <a:pt x="13111" y="9101"/>
                  <a:pt x="13086" y="9391"/>
                </a:cubicBezTo>
                <a:cubicBezTo>
                  <a:pt x="13062" y="9660"/>
                  <a:pt x="13211" y="9889"/>
                  <a:pt x="13262" y="9664"/>
                </a:cubicBezTo>
                <a:cubicBezTo>
                  <a:pt x="13283" y="9573"/>
                  <a:pt x="13320" y="9537"/>
                  <a:pt x="13346" y="9581"/>
                </a:cubicBezTo>
                <a:cubicBezTo>
                  <a:pt x="13375" y="9630"/>
                  <a:pt x="13399" y="9514"/>
                  <a:pt x="13406" y="9286"/>
                </a:cubicBezTo>
                <a:cubicBezTo>
                  <a:pt x="13418" y="8918"/>
                  <a:pt x="13423" y="8911"/>
                  <a:pt x="13879" y="8911"/>
                </a:cubicBezTo>
                <a:cubicBezTo>
                  <a:pt x="14397" y="8911"/>
                  <a:pt x="14485" y="9053"/>
                  <a:pt x="14323" y="9619"/>
                </a:cubicBezTo>
                <a:cubicBezTo>
                  <a:pt x="14207" y="10018"/>
                  <a:pt x="14168" y="10835"/>
                  <a:pt x="14256" y="10985"/>
                </a:cubicBezTo>
                <a:cubicBezTo>
                  <a:pt x="14287" y="11038"/>
                  <a:pt x="14305" y="11138"/>
                  <a:pt x="14295" y="11209"/>
                </a:cubicBezTo>
                <a:cubicBezTo>
                  <a:pt x="14268" y="11402"/>
                  <a:pt x="14426" y="11413"/>
                  <a:pt x="14478" y="11222"/>
                </a:cubicBezTo>
                <a:cubicBezTo>
                  <a:pt x="14503" y="11130"/>
                  <a:pt x="14539" y="11099"/>
                  <a:pt x="14559" y="11152"/>
                </a:cubicBezTo>
                <a:cubicBezTo>
                  <a:pt x="14579" y="11206"/>
                  <a:pt x="14654" y="11101"/>
                  <a:pt x="14728" y="10919"/>
                </a:cubicBezTo>
                <a:cubicBezTo>
                  <a:pt x="14833" y="10657"/>
                  <a:pt x="14871" y="10628"/>
                  <a:pt x="14913" y="10781"/>
                </a:cubicBezTo>
                <a:cubicBezTo>
                  <a:pt x="14942" y="10887"/>
                  <a:pt x="14958" y="11070"/>
                  <a:pt x="14947" y="11188"/>
                </a:cubicBezTo>
                <a:cubicBezTo>
                  <a:pt x="14936" y="11323"/>
                  <a:pt x="14955" y="11402"/>
                  <a:pt x="15000" y="11402"/>
                </a:cubicBezTo>
                <a:cubicBezTo>
                  <a:pt x="15039" y="11402"/>
                  <a:pt x="15068" y="11316"/>
                  <a:pt x="15063" y="11209"/>
                </a:cubicBezTo>
                <a:cubicBezTo>
                  <a:pt x="15051" y="10962"/>
                  <a:pt x="15246" y="10911"/>
                  <a:pt x="15344" y="11135"/>
                </a:cubicBezTo>
                <a:cubicBezTo>
                  <a:pt x="15458" y="11396"/>
                  <a:pt x="15557" y="11385"/>
                  <a:pt x="15629" y="11103"/>
                </a:cubicBezTo>
                <a:cubicBezTo>
                  <a:pt x="15688" y="10875"/>
                  <a:pt x="15701" y="10872"/>
                  <a:pt x="15738" y="11083"/>
                </a:cubicBezTo>
                <a:cubicBezTo>
                  <a:pt x="15799" y="11423"/>
                  <a:pt x="15905" y="11464"/>
                  <a:pt x="15977" y="11175"/>
                </a:cubicBezTo>
                <a:cubicBezTo>
                  <a:pt x="16041" y="10918"/>
                  <a:pt x="16141" y="10936"/>
                  <a:pt x="16265" y="11227"/>
                </a:cubicBezTo>
                <a:cubicBezTo>
                  <a:pt x="16317" y="11352"/>
                  <a:pt x="16347" y="11342"/>
                  <a:pt x="16377" y="11182"/>
                </a:cubicBezTo>
                <a:cubicBezTo>
                  <a:pt x="16399" y="11064"/>
                  <a:pt x="16460" y="10986"/>
                  <a:pt x="16512" y="11011"/>
                </a:cubicBezTo>
                <a:cubicBezTo>
                  <a:pt x="16580" y="11045"/>
                  <a:pt x="16597" y="11006"/>
                  <a:pt x="16569" y="10882"/>
                </a:cubicBezTo>
                <a:cubicBezTo>
                  <a:pt x="16542" y="10765"/>
                  <a:pt x="16540" y="10613"/>
                  <a:pt x="16565" y="10413"/>
                </a:cubicBezTo>
                <a:cubicBezTo>
                  <a:pt x="16591" y="10192"/>
                  <a:pt x="16588" y="10118"/>
                  <a:pt x="16552" y="10118"/>
                </a:cubicBezTo>
                <a:cubicBezTo>
                  <a:pt x="16524" y="10118"/>
                  <a:pt x="16464" y="9938"/>
                  <a:pt x="16418" y="9720"/>
                </a:cubicBezTo>
                <a:cubicBezTo>
                  <a:pt x="16347" y="9385"/>
                  <a:pt x="16340" y="9282"/>
                  <a:pt x="16380" y="9069"/>
                </a:cubicBezTo>
                <a:cubicBezTo>
                  <a:pt x="16420" y="8860"/>
                  <a:pt x="16513" y="8819"/>
                  <a:pt x="16904" y="8832"/>
                </a:cubicBezTo>
                <a:cubicBezTo>
                  <a:pt x="17166" y="8841"/>
                  <a:pt x="17406" y="8844"/>
                  <a:pt x="17438" y="8840"/>
                </a:cubicBezTo>
                <a:cubicBezTo>
                  <a:pt x="17476" y="8834"/>
                  <a:pt x="17495" y="8682"/>
                  <a:pt x="17495" y="8389"/>
                </a:cubicBezTo>
                <a:lnTo>
                  <a:pt x="17495" y="7950"/>
                </a:lnTo>
                <a:lnTo>
                  <a:pt x="15456" y="7950"/>
                </a:lnTo>
                <a:lnTo>
                  <a:pt x="13418" y="7950"/>
                </a:lnTo>
                <a:lnTo>
                  <a:pt x="13406" y="7578"/>
                </a:lnTo>
                <a:cubicBezTo>
                  <a:pt x="13398" y="7319"/>
                  <a:pt x="13369" y="7161"/>
                  <a:pt x="13335" y="7118"/>
                </a:cubicBezTo>
                <a:cubicBezTo>
                  <a:pt x="13326" y="7108"/>
                  <a:pt x="13317" y="7105"/>
                  <a:pt x="13307" y="7109"/>
                </a:cubicBezTo>
                <a:close/>
                <a:moveTo>
                  <a:pt x="3990" y="7306"/>
                </a:moveTo>
                <a:cubicBezTo>
                  <a:pt x="3961" y="7278"/>
                  <a:pt x="3924" y="7330"/>
                  <a:pt x="3875" y="7466"/>
                </a:cubicBezTo>
                <a:cubicBezTo>
                  <a:pt x="3845" y="7549"/>
                  <a:pt x="3756" y="7767"/>
                  <a:pt x="3677" y="7946"/>
                </a:cubicBezTo>
                <a:cubicBezTo>
                  <a:pt x="3525" y="8290"/>
                  <a:pt x="3466" y="8673"/>
                  <a:pt x="3564" y="8673"/>
                </a:cubicBezTo>
                <a:cubicBezTo>
                  <a:pt x="3596" y="8673"/>
                  <a:pt x="3640" y="8850"/>
                  <a:pt x="3663" y="9069"/>
                </a:cubicBezTo>
                <a:cubicBezTo>
                  <a:pt x="3705" y="9482"/>
                  <a:pt x="3911" y="9890"/>
                  <a:pt x="4001" y="9739"/>
                </a:cubicBezTo>
                <a:cubicBezTo>
                  <a:pt x="4028" y="9692"/>
                  <a:pt x="4056" y="9487"/>
                  <a:pt x="4063" y="9283"/>
                </a:cubicBezTo>
                <a:cubicBezTo>
                  <a:pt x="4074" y="8930"/>
                  <a:pt x="4089" y="8911"/>
                  <a:pt x="4365" y="8911"/>
                </a:cubicBezTo>
                <a:lnTo>
                  <a:pt x="4657" y="8911"/>
                </a:lnTo>
                <a:lnTo>
                  <a:pt x="4661" y="9476"/>
                </a:lnTo>
                <a:cubicBezTo>
                  <a:pt x="4664" y="9785"/>
                  <a:pt x="4670" y="10110"/>
                  <a:pt x="4674" y="10199"/>
                </a:cubicBezTo>
                <a:cubicBezTo>
                  <a:pt x="4679" y="10287"/>
                  <a:pt x="4681" y="10421"/>
                  <a:pt x="4677" y="10501"/>
                </a:cubicBezTo>
                <a:cubicBezTo>
                  <a:pt x="4674" y="10580"/>
                  <a:pt x="4681" y="10757"/>
                  <a:pt x="4692" y="10889"/>
                </a:cubicBezTo>
                <a:cubicBezTo>
                  <a:pt x="4710" y="11095"/>
                  <a:pt x="4720" y="11087"/>
                  <a:pt x="4761" y="10841"/>
                </a:cubicBezTo>
                <a:cubicBezTo>
                  <a:pt x="4806" y="10568"/>
                  <a:pt x="4914" y="10632"/>
                  <a:pt x="4876" y="10908"/>
                </a:cubicBezTo>
                <a:cubicBezTo>
                  <a:pt x="4837" y="11185"/>
                  <a:pt x="5002" y="10983"/>
                  <a:pt x="5050" y="10696"/>
                </a:cubicBezTo>
                <a:cubicBezTo>
                  <a:pt x="5098" y="10402"/>
                  <a:pt x="5104" y="10407"/>
                  <a:pt x="5183" y="10882"/>
                </a:cubicBezTo>
                <a:cubicBezTo>
                  <a:pt x="5253" y="11297"/>
                  <a:pt x="5276" y="11349"/>
                  <a:pt x="5331" y="11197"/>
                </a:cubicBezTo>
                <a:cubicBezTo>
                  <a:pt x="5381" y="11059"/>
                  <a:pt x="5419" y="11067"/>
                  <a:pt x="5491" y="11237"/>
                </a:cubicBezTo>
                <a:cubicBezTo>
                  <a:pt x="5577" y="11440"/>
                  <a:pt x="5591" y="11432"/>
                  <a:pt x="5642" y="11109"/>
                </a:cubicBezTo>
                <a:cubicBezTo>
                  <a:pt x="5703" y="10727"/>
                  <a:pt x="5784" y="10797"/>
                  <a:pt x="5749" y="11201"/>
                </a:cubicBezTo>
                <a:cubicBezTo>
                  <a:pt x="5732" y="11395"/>
                  <a:pt x="5738" y="11409"/>
                  <a:pt x="5777" y="11267"/>
                </a:cubicBezTo>
                <a:cubicBezTo>
                  <a:pt x="5804" y="11167"/>
                  <a:pt x="5838" y="11135"/>
                  <a:pt x="5851" y="11195"/>
                </a:cubicBezTo>
                <a:cubicBezTo>
                  <a:pt x="5902" y="11420"/>
                  <a:pt x="6033" y="11400"/>
                  <a:pt x="6117" y="11156"/>
                </a:cubicBezTo>
                <a:cubicBezTo>
                  <a:pt x="6196" y="10927"/>
                  <a:pt x="6215" y="10926"/>
                  <a:pt x="6319" y="11156"/>
                </a:cubicBezTo>
                <a:cubicBezTo>
                  <a:pt x="6415" y="11367"/>
                  <a:pt x="6439" y="11375"/>
                  <a:pt x="6462" y="11192"/>
                </a:cubicBezTo>
                <a:cubicBezTo>
                  <a:pt x="6505" y="10850"/>
                  <a:pt x="6704" y="10889"/>
                  <a:pt x="6747" y="11248"/>
                </a:cubicBezTo>
                <a:cubicBezTo>
                  <a:pt x="6798" y="11667"/>
                  <a:pt x="6864" y="11508"/>
                  <a:pt x="6936" y="10797"/>
                </a:cubicBezTo>
                <a:cubicBezTo>
                  <a:pt x="6995" y="10220"/>
                  <a:pt x="6995" y="10187"/>
                  <a:pt x="6922" y="9913"/>
                </a:cubicBezTo>
                <a:cubicBezTo>
                  <a:pt x="6869" y="9711"/>
                  <a:pt x="6833" y="9680"/>
                  <a:pt x="6801" y="9799"/>
                </a:cubicBezTo>
                <a:cubicBezTo>
                  <a:pt x="6746" y="9998"/>
                  <a:pt x="6553" y="9723"/>
                  <a:pt x="6571" y="9474"/>
                </a:cubicBezTo>
                <a:cubicBezTo>
                  <a:pt x="6578" y="9386"/>
                  <a:pt x="6597" y="9334"/>
                  <a:pt x="6613" y="9356"/>
                </a:cubicBezTo>
                <a:cubicBezTo>
                  <a:pt x="6629" y="9378"/>
                  <a:pt x="6660" y="9265"/>
                  <a:pt x="6680" y="9106"/>
                </a:cubicBezTo>
                <a:cubicBezTo>
                  <a:pt x="6713" y="8842"/>
                  <a:pt x="6777" y="8816"/>
                  <a:pt x="7413" y="8832"/>
                </a:cubicBezTo>
                <a:cubicBezTo>
                  <a:pt x="8345" y="8856"/>
                  <a:pt x="8266" y="8880"/>
                  <a:pt x="8182" y="8609"/>
                </a:cubicBezTo>
                <a:cubicBezTo>
                  <a:pt x="8124" y="8422"/>
                  <a:pt x="8119" y="8319"/>
                  <a:pt x="8153" y="7991"/>
                </a:cubicBezTo>
                <a:cubicBezTo>
                  <a:pt x="8185" y="7681"/>
                  <a:pt x="8184" y="7601"/>
                  <a:pt x="8145" y="7601"/>
                </a:cubicBezTo>
                <a:cubicBezTo>
                  <a:pt x="8118" y="7601"/>
                  <a:pt x="8099" y="7680"/>
                  <a:pt x="8103" y="7775"/>
                </a:cubicBezTo>
                <a:cubicBezTo>
                  <a:pt x="8108" y="7898"/>
                  <a:pt x="7519" y="7962"/>
                  <a:pt x="6101" y="7991"/>
                </a:cubicBezTo>
                <a:lnTo>
                  <a:pt x="4091" y="8031"/>
                </a:lnTo>
                <a:lnTo>
                  <a:pt x="4058" y="7644"/>
                </a:lnTo>
                <a:cubicBezTo>
                  <a:pt x="4041" y="7445"/>
                  <a:pt x="4020" y="7334"/>
                  <a:pt x="3990" y="7306"/>
                </a:cubicBezTo>
                <a:close/>
                <a:moveTo>
                  <a:pt x="18038" y="14310"/>
                </a:moveTo>
                <a:cubicBezTo>
                  <a:pt x="18022" y="14318"/>
                  <a:pt x="18009" y="14371"/>
                  <a:pt x="17996" y="14464"/>
                </a:cubicBezTo>
                <a:cubicBezTo>
                  <a:pt x="17980" y="14581"/>
                  <a:pt x="17959" y="14578"/>
                  <a:pt x="17927" y="14460"/>
                </a:cubicBezTo>
                <a:cubicBezTo>
                  <a:pt x="17858" y="14206"/>
                  <a:pt x="17773" y="14689"/>
                  <a:pt x="17832" y="15002"/>
                </a:cubicBezTo>
                <a:cubicBezTo>
                  <a:pt x="17862" y="15165"/>
                  <a:pt x="17863" y="15258"/>
                  <a:pt x="17835" y="15336"/>
                </a:cubicBezTo>
                <a:cubicBezTo>
                  <a:pt x="17806" y="15415"/>
                  <a:pt x="17806" y="15511"/>
                  <a:pt x="17837" y="15672"/>
                </a:cubicBezTo>
                <a:cubicBezTo>
                  <a:pt x="17885" y="15930"/>
                  <a:pt x="17853" y="16453"/>
                  <a:pt x="17798" y="16303"/>
                </a:cubicBezTo>
                <a:cubicBezTo>
                  <a:pt x="17778" y="16248"/>
                  <a:pt x="17762" y="16269"/>
                  <a:pt x="17762" y="16352"/>
                </a:cubicBezTo>
                <a:cubicBezTo>
                  <a:pt x="17762" y="16556"/>
                  <a:pt x="18623" y="16580"/>
                  <a:pt x="18708" y="16378"/>
                </a:cubicBezTo>
                <a:cubicBezTo>
                  <a:pt x="18749" y="16283"/>
                  <a:pt x="18783" y="16280"/>
                  <a:pt x="18796" y="16369"/>
                </a:cubicBezTo>
                <a:cubicBezTo>
                  <a:pt x="18807" y="16450"/>
                  <a:pt x="18955" y="16521"/>
                  <a:pt x="19125" y="16527"/>
                </a:cubicBezTo>
                <a:cubicBezTo>
                  <a:pt x="19402" y="16536"/>
                  <a:pt x="19434" y="16506"/>
                  <a:pt x="19434" y="16238"/>
                </a:cubicBezTo>
                <a:cubicBezTo>
                  <a:pt x="19434" y="16073"/>
                  <a:pt x="19454" y="15867"/>
                  <a:pt x="19479" y="15778"/>
                </a:cubicBezTo>
                <a:cubicBezTo>
                  <a:pt x="19548" y="15535"/>
                  <a:pt x="19688" y="15831"/>
                  <a:pt x="19688" y="16217"/>
                </a:cubicBezTo>
                <a:cubicBezTo>
                  <a:pt x="19688" y="16482"/>
                  <a:pt x="19712" y="16542"/>
                  <a:pt x="19814" y="16542"/>
                </a:cubicBezTo>
                <a:cubicBezTo>
                  <a:pt x="19882" y="16542"/>
                  <a:pt x="19949" y="16467"/>
                  <a:pt x="19962" y="16375"/>
                </a:cubicBezTo>
                <a:cubicBezTo>
                  <a:pt x="19978" y="16260"/>
                  <a:pt x="20000" y="16257"/>
                  <a:pt x="20030" y="16369"/>
                </a:cubicBezTo>
                <a:cubicBezTo>
                  <a:pt x="20057" y="16468"/>
                  <a:pt x="20296" y="16521"/>
                  <a:pt x="20632" y="16502"/>
                </a:cubicBezTo>
                <a:lnTo>
                  <a:pt x="21187" y="16474"/>
                </a:lnTo>
                <a:lnTo>
                  <a:pt x="21265" y="16887"/>
                </a:lnTo>
                <a:cubicBezTo>
                  <a:pt x="21316" y="17160"/>
                  <a:pt x="21361" y="17261"/>
                  <a:pt x="21397" y="17184"/>
                </a:cubicBezTo>
                <a:cubicBezTo>
                  <a:pt x="21427" y="17119"/>
                  <a:pt x="21472" y="17100"/>
                  <a:pt x="21498" y="17140"/>
                </a:cubicBezTo>
                <a:cubicBezTo>
                  <a:pt x="21523" y="17181"/>
                  <a:pt x="21541" y="17153"/>
                  <a:pt x="21537" y="17078"/>
                </a:cubicBezTo>
                <a:cubicBezTo>
                  <a:pt x="21534" y="17004"/>
                  <a:pt x="21542" y="16825"/>
                  <a:pt x="21557" y="16681"/>
                </a:cubicBezTo>
                <a:cubicBezTo>
                  <a:pt x="21571" y="16536"/>
                  <a:pt x="21578" y="16103"/>
                  <a:pt x="21572" y="15718"/>
                </a:cubicBezTo>
                <a:cubicBezTo>
                  <a:pt x="21560" y="15025"/>
                  <a:pt x="21559" y="15018"/>
                  <a:pt x="21433" y="15055"/>
                </a:cubicBezTo>
                <a:cubicBezTo>
                  <a:pt x="21242" y="15111"/>
                  <a:pt x="21242" y="15110"/>
                  <a:pt x="21106" y="15057"/>
                </a:cubicBezTo>
                <a:cubicBezTo>
                  <a:pt x="21005" y="15018"/>
                  <a:pt x="20976" y="14930"/>
                  <a:pt x="20967" y="14640"/>
                </a:cubicBezTo>
                <a:cubicBezTo>
                  <a:pt x="20957" y="14351"/>
                  <a:pt x="20945" y="14313"/>
                  <a:pt x="20906" y="14456"/>
                </a:cubicBezTo>
                <a:cubicBezTo>
                  <a:pt x="20870" y="14588"/>
                  <a:pt x="20836" y="14590"/>
                  <a:pt x="20782" y="14464"/>
                </a:cubicBezTo>
                <a:cubicBezTo>
                  <a:pt x="20719" y="14313"/>
                  <a:pt x="20701" y="14356"/>
                  <a:pt x="20650" y="14785"/>
                </a:cubicBezTo>
                <a:cubicBezTo>
                  <a:pt x="20603" y="15185"/>
                  <a:pt x="20582" y="15243"/>
                  <a:pt x="20541" y="15091"/>
                </a:cubicBezTo>
                <a:cubicBezTo>
                  <a:pt x="20504" y="14955"/>
                  <a:pt x="20460" y="14947"/>
                  <a:pt x="20384" y="15064"/>
                </a:cubicBezTo>
                <a:cubicBezTo>
                  <a:pt x="20311" y="15176"/>
                  <a:pt x="20266" y="15173"/>
                  <a:pt x="20239" y="15057"/>
                </a:cubicBezTo>
                <a:cubicBezTo>
                  <a:pt x="20213" y="14938"/>
                  <a:pt x="20168" y="14950"/>
                  <a:pt x="20092" y="15091"/>
                </a:cubicBezTo>
                <a:cubicBezTo>
                  <a:pt x="19996" y="15266"/>
                  <a:pt x="19970" y="15248"/>
                  <a:pt x="19876" y="14952"/>
                </a:cubicBezTo>
                <a:cubicBezTo>
                  <a:pt x="19740" y="14527"/>
                  <a:pt x="19702" y="14528"/>
                  <a:pt x="19676" y="14955"/>
                </a:cubicBezTo>
                <a:cubicBezTo>
                  <a:pt x="19659" y="15249"/>
                  <a:pt x="19639" y="15282"/>
                  <a:pt x="19530" y="15192"/>
                </a:cubicBezTo>
                <a:cubicBezTo>
                  <a:pt x="19457" y="15131"/>
                  <a:pt x="19394" y="15157"/>
                  <a:pt x="19380" y="15252"/>
                </a:cubicBezTo>
                <a:cubicBezTo>
                  <a:pt x="19366" y="15356"/>
                  <a:pt x="19325" y="15321"/>
                  <a:pt x="19268" y="15156"/>
                </a:cubicBezTo>
                <a:cubicBezTo>
                  <a:pt x="19201" y="14960"/>
                  <a:pt x="19167" y="14943"/>
                  <a:pt x="19130" y="15081"/>
                </a:cubicBezTo>
                <a:cubicBezTo>
                  <a:pt x="19102" y="15181"/>
                  <a:pt x="19054" y="15221"/>
                  <a:pt x="19024" y="15169"/>
                </a:cubicBezTo>
                <a:cubicBezTo>
                  <a:pt x="18993" y="15118"/>
                  <a:pt x="18958" y="15151"/>
                  <a:pt x="18945" y="15244"/>
                </a:cubicBezTo>
                <a:cubicBezTo>
                  <a:pt x="18929" y="15359"/>
                  <a:pt x="18895" y="15338"/>
                  <a:pt x="18841" y="15183"/>
                </a:cubicBezTo>
                <a:cubicBezTo>
                  <a:pt x="18783" y="15013"/>
                  <a:pt x="18725" y="14987"/>
                  <a:pt x="18625" y="15087"/>
                </a:cubicBezTo>
                <a:cubicBezTo>
                  <a:pt x="18542" y="15170"/>
                  <a:pt x="18480" y="15164"/>
                  <a:pt x="18467" y="15070"/>
                </a:cubicBezTo>
                <a:cubicBezTo>
                  <a:pt x="18455" y="14985"/>
                  <a:pt x="18400" y="14938"/>
                  <a:pt x="18346" y="14963"/>
                </a:cubicBezTo>
                <a:cubicBezTo>
                  <a:pt x="18284" y="14992"/>
                  <a:pt x="18216" y="14875"/>
                  <a:pt x="18162" y="14649"/>
                </a:cubicBezTo>
                <a:cubicBezTo>
                  <a:pt x="18113" y="14451"/>
                  <a:pt x="18081" y="14344"/>
                  <a:pt x="18056" y="14315"/>
                </a:cubicBezTo>
                <a:cubicBezTo>
                  <a:pt x="18050" y="14308"/>
                  <a:pt x="18044" y="14307"/>
                  <a:pt x="18038" y="14310"/>
                </a:cubicBezTo>
                <a:close/>
                <a:moveTo>
                  <a:pt x="317" y="15924"/>
                </a:moveTo>
                <a:cubicBezTo>
                  <a:pt x="243" y="15908"/>
                  <a:pt x="151" y="15958"/>
                  <a:pt x="84" y="16080"/>
                </a:cubicBezTo>
                <a:cubicBezTo>
                  <a:pt x="-21" y="16273"/>
                  <a:pt x="-22" y="16276"/>
                  <a:pt x="52" y="16528"/>
                </a:cubicBezTo>
                <a:cubicBezTo>
                  <a:pt x="100" y="16689"/>
                  <a:pt x="133" y="17021"/>
                  <a:pt x="142" y="17426"/>
                </a:cubicBezTo>
                <a:lnTo>
                  <a:pt x="157" y="18070"/>
                </a:lnTo>
                <a:lnTo>
                  <a:pt x="447" y="18090"/>
                </a:lnTo>
                <a:cubicBezTo>
                  <a:pt x="669" y="18107"/>
                  <a:pt x="756" y="18183"/>
                  <a:pt x="814" y="18402"/>
                </a:cubicBezTo>
                <a:cubicBezTo>
                  <a:pt x="856" y="18560"/>
                  <a:pt x="882" y="18746"/>
                  <a:pt x="872" y="18819"/>
                </a:cubicBezTo>
                <a:cubicBezTo>
                  <a:pt x="857" y="18927"/>
                  <a:pt x="968" y="18903"/>
                  <a:pt x="1039" y="18783"/>
                </a:cubicBezTo>
                <a:cubicBezTo>
                  <a:pt x="1049" y="18766"/>
                  <a:pt x="1071" y="18765"/>
                  <a:pt x="1089" y="18779"/>
                </a:cubicBezTo>
                <a:cubicBezTo>
                  <a:pt x="1106" y="18793"/>
                  <a:pt x="1112" y="18697"/>
                  <a:pt x="1100" y="18563"/>
                </a:cubicBezTo>
                <a:cubicBezTo>
                  <a:pt x="1089" y="18430"/>
                  <a:pt x="1097" y="18273"/>
                  <a:pt x="1118" y="18214"/>
                </a:cubicBezTo>
                <a:cubicBezTo>
                  <a:pt x="1140" y="18155"/>
                  <a:pt x="1673" y="18097"/>
                  <a:pt x="2304" y="18087"/>
                </a:cubicBezTo>
                <a:lnTo>
                  <a:pt x="3451" y="18070"/>
                </a:lnTo>
                <a:lnTo>
                  <a:pt x="3459" y="17666"/>
                </a:lnTo>
                <a:cubicBezTo>
                  <a:pt x="3472" y="17022"/>
                  <a:pt x="3377" y="16497"/>
                  <a:pt x="3264" y="16592"/>
                </a:cubicBezTo>
                <a:cubicBezTo>
                  <a:pt x="3199" y="16648"/>
                  <a:pt x="3133" y="16544"/>
                  <a:pt x="3050" y="16266"/>
                </a:cubicBezTo>
                <a:cubicBezTo>
                  <a:pt x="2908" y="15786"/>
                  <a:pt x="2787" y="15856"/>
                  <a:pt x="2654" y="16493"/>
                </a:cubicBezTo>
                <a:cubicBezTo>
                  <a:pt x="2570" y="16892"/>
                  <a:pt x="2562" y="16900"/>
                  <a:pt x="2497" y="16637"/>
                </a:cubicBezTo>
                <a:cubicBezTo>
                  <a:pt x="2449" y="16448"/>
                  <a:pt x="2421" y="16417"/>
                  <a:pt x="2403" y="16540"/>
                </a:cubicBezTo>
                <a:cubicBezTo>
                  <a:pt x="2388" y="16646"/>
                  <a:pt x="2361" y="16663"/>
                  <a:pt x="2336" y="16579"/>
                </a:cubicBezTo>
                <a:cubicBezTo>
                  <a:pt x="2313" y="16502"/>
                  <a:pt x="2253" y="16429"/>
                  <a:pt x="2203" y="16418"/>
                </a:cubicBezTo>
                <a:cubicBezTo>
                  <a:pt x="2154" y="16406"/>
                  <a:pt x="2096" y="16290"/>
                  <a:pt x="2074" y="16161"/>
                </a:cubicBezTo>
                <a:cubicBezTo>
                  <a:pt x="2041" y="15958"/>
                  <a:pt x="2028" y="15969"/>
                  <a:pt x="1990" y="16239"/>
                </a:cubicBezTo>
                <a:cubicBezTo>
                  <a:pt x="1966" y="16413"/>
                  <a:pt x="1929" y="16507"/>
                  <a:pt x="1908" y="16450"/>
                </a:cubicBezTo>
                <a:cubicBezTo>
                  <a:pt x="1887" y="16392"/>
                  <a:pt x="1823" y="16547"/>
                  <a:pt x="1765" y="16789"/>
                </a:cubicBezTo>
                <a:lnTo>
                  <a:pt x="1661" y="17229"/>
                </a:lnTo>
                <a:lnTo>
                  <a:pt x="1598" y="16641"/>
                </a:lnTo>
                <a:cubicBezTo>
                  <a:pt x="1547" y="16165"/>
                  <a:pt x="1528" y="16100"/>
                  <a:pt x="1502" y="16305"/>
                </a:cubicBezTo>
                <a:cubicBezTo>
                  <a:pt x="1480" y="16480"/>
                  <a:pt x="1456" y="16511"/>
                  <a:pt x="1426" y="16401"/>
                </a:cubicBezTo>
                <a:cubicBezTo>
                  <a:pt x="1397" y="16293"/>
                  <a:pt x="1345" y="16322"/>
                  <a:pt x="1267" y="16489"/>
                </a:cubicBezTo>
                <a:cubicBezTo>
                  <a:pt x="1166" y="16706"/>
                  <a:pt x="1140" y="16707"/>
                  <a:pt x="1047" y="16502"/>
                </a:cubicBezTo>
                <a:cubicBezTo>
                  <a:pt x="928" y="16240"/>
                  <a:pt x="709" y="16315"/>
                  <a:pt x="666" y="16632"/>
                </a:cubicBezTo>
                <a:cubicBezTo>
                  <a:pt x="644" y="16797"/>
                  <a:pt x="617" y="16789"/>
                  <a:pt x="528" y="16592"/>
                </a:cubicBezTo>
                <a:cubicBezTo>
                  <a:pt x="467" y="16457"/>
                  <a:pt x="424" y="16261"/>
                  <a:pt x="433" y="16155"/>
                </a:cubicBezTo>
                <a:cubicBezTo>
                  <a:pt x="445" y="16021"/>
                  <a:pt x="391" y="15940"/>
                  <a:pt x="317" y="15924"/>
                </a:cubicBezTo>
                <a:close/>
                <a:moveTo>
                  <a:pt x="19383" y="17580"/>
                </a:moveTo>
                <a:cubicBezTo>
                  <a:pt x="19345" y="17568"/>
                  <a:pt x="19341" y="17658"/>
                  <a:pt x="19344" y="17951"/>
                </a:cubicBezTo>
                <a:cubicBezTo>
                  <a:pt x="19346" y="18191"/>
                  <a:pt x="19325" y="18594"/>
                  <a:pt x="19297" y="18845"/>
                </a:cubicBezTo>
                <a:cubicBezTo>
                  <a:pt x="19270" y="19096"/>
                  <a:pt x="19256" y="19401"/>
                  <a:pt x="19266" y="19524"/>
                </a:cubicBezTo>
                <a:cubicBezTo>
                  <a:pt x="19281" y="19692"/>
                  <a:pt x="19330" y="19727"/>
                  <a:pt x="19460" y="19660"/>
                </a:cubicBezTo>
                <a:cubicBezTo>
                  <a:pt x="19556" y="19610"/>
                  <a:pt x="19662" y="19570"/>
                  <a:pt x="19697" y="19571"/>
                </a:cubicBezTo>
                <a:cubicBezTo>
                  <a:pt x="19732" y="19573"/>
                  <a:pt x="19778" y="19433"/>
                  <a:pt x="19799" y="19262"/>
                </a:cubicBezTo>
                <a:cubicBezTo>
                  <a:pt x="19847" y="18862"/>
                  <a:pt x="19961" y="18863"/>
                  <a:pt x="20024" y="19262"/>
                </a:cubicBezTo>
                <a:cubicBezTo>
                  <a:pt x="20115" y="19832"/>
                  <a:pt x="20169" y="19725"/>
                  <a:pt x="20185" y="18950"/>
                </a:cubicBezTo>
                <a:cubicBezTo>
                  <a:pt x="20210" y="17734"/>
                  <a:pt x="20147" y="17592"/>
                  <a:pt x="19634" y="17705"/>
                </a:cubicBezTo>
                <a:cubicBezTo>
                  <a:pt x="19574" y="17719"/>
                  <a:pt x="19483" y="17681"/>
                  <a:pt x="19432" y="17623"/>
                </a:cubicBezTo>
                <a:cubicBezTo>
                  <a:pt x="19411" y="17599"/>
                  <a:pt x="19395" y="17584"/>
                  <a:pt x="19383" y="1758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33603" y="8886230"/>
            <a:ext cx="3941870" cy="220087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omputer"/>
          <p:cNvSpPr/>
          <p:nvPr/>
        </p:nvSpPr>
        <p:spPr>
          <a:xfrm>
            <a:off x="9797500" y="8609359"/>
            <a:ext cx="4307663" cy="347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3374B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ur Prototype- Smart filtering with JS+ Python"/>
          <p:cNvSpPr txBox="1"/>
          <p:nvPr/>
        </p:nvSpPr>
        <p:spPr>
          <a:xfrm>
            <a:off x="304687" y="1050991"/>
            <a:ext cx="2345706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b="1" sz="9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Our Prototype- Smart filtering with JS+ Python</a:t>
            </a:r>
          </a:p>
        </p:txBody>
      </p:sp>
      <p:sp>
        <p:nvSpPr>
          <p:cNvPr id="186" name="Python: URL &amp; form filtering…"/>
          <p:cNvSpPr txBox="1"/>
          <p:nvPr/>
        </p:nvSpPr>
        <p:spPr>
          <a:xfrm>
            <a:off x="422305" y="4439509"/>
            <a:ext cx="5136163" cy="78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52400" indent="-1524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6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Python</a:t>
            </a:r>
            <a:r>
              <a:t>: URL &amp; form filtering</a:t>
            </a:r>
          </a:p>
          <a:p>
            <a:pPr marL="152400" indent="-1524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6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JS: Blur text, block </a:t>
            </a:r>
            <a:r>
              <a:rPr b="1"/>
              <a:t>SVGs</a:t>
            </a:r>
          </a:p>
          <a:p>
            <a:pPr marL="152400" indent="-1524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6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Dynamic </a:t>
            </a:r>
            <a:r>
              <a:rPr b="1"/>
              <a:t>DOM</a:t>
            </a:r>
            <a:r>
              <a:t> support</a:t>
            </a:r>
          </a:p>
          <a:p>
            <a:pPr marL="152400" indent="-1524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6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Easy </a:t>
            </a:r>
            <a:r>
              <a:rPr b="1"/>
              <a:t>proxy</a:t>
            </a:r>
            <a:r>
              <a:t> setup</a:t>
            </a:r>
          </a:p>
        </p:txBody>
      </p:sp>
      <p:pic>
        <p:nvPicPr>
          <p:cNvPr id="187" name="demo_video.mp4" descr="demo_vide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880081" y="3307546"/>
            <a:ext cx="18503919" cy="10408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0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rowser extension…"/>
          <p:cNvSpPr txBox="1"/>
          <p:nvPr/>
        </p:nvSpPr>
        <p:spPr>
          <a:xfrm>
            <a:off x="1975374" y="4140588"/>
            <a:ext cx="9073511" cy="778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SzPct val="123000"/>
              <a:buFont typeface="Times Roman"/>
              <a:buChar char="•"/>
              <a:defRPr sz="8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Browser extension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SzPct val="123000"/>
              <a:buFont typeface="Times Roman"/>
              <a:buChar char="•"/>
              <a:defRPr sz="8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Keyword list UI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SzPct val="123000"/>
              <a:buFont typeface="Times Roman"/>
              <a:buChar char="•"/>
              <a:defRPr sz="8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AI content detection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SzPct val="123000"/>
              <a:buFont typeface="Times Roman"/>
              <a:buChar char="•"/>
              <a:defRPr sz="8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Multilingual support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SzPct val="123000"/>
              <a:buFont typeface="Times Roman"/>
              <a:buChar char="•"/>
              <a:defRPr sz="8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One-click install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11051" y="-7847"/>
            <a:ext cx="8917878" cy="891787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What’s next"/>
          <p:cNvSpPr txBox="1"/>
          <p:nvPr>
            <p:ph type="title"/>
          </p:nvPr>
        </p:nvSpPr>
        <p:spPr>
          <a:xfrm>
            <a:off x="2470423" y="1372769"/>
            <a:ext cx="6189656" cy="1365495"/>
          </a:xfrm>
          <a:prstGeom prst="rect">
            <a:avLst/>
          </a:prstGeom>
        </p:spPr>
        <p:txBody>
          <a:bodyPr/>
          <a:lstStyle>
            <a:lvl1pPr defTabSz="2413955">
              <a:defRPr spc="-168" sz="8415"/>
            </a:lvl1pPr>
          </a:lstStyle>
          <a:p>
            <a:pPr/>
            <a:r>
              <a:t>What’s next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12290" y="8705424"/>
            <a:ext cx="8915401" cy="501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